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 id="2147483671" r:id="rId2"/>
  </p:sldMasterIdLst>
  <p:notesMasterIdLst>
    <p:notesMasterId r:id="rId13"/>
  </p:notesMasterIdLst>
  <p:handoutMasterIdLst>
    <p:handoutMasterId r:id="rId14"/>
  </p:handoutMasterIdLst>
  <p:sldIdLst>
    <p:sldId id="591" r:id="rId3"/>
    <p:sldId id="614" r:id="rId4"/>
    <p:sldId id="615" r:id="rId5"/>
    <p:sldId id="616" r:id="rId6"/>
    <p:sldId id="617" r:id="rId7"/>
    <p:sldId id="618" r:id="rId8"/>
    <p:sldId id="619" r:id="rId9"/>
    <p:sldId id="620" r:id="rId10"/>
    <p:sldId id="621" r:id="rId11"/>
    <p:sldId id="538" r:id="rId12"/>
  </p:sldIdLst>
  <p:sldSz cx="9144000" cy="6858000" type="screen4x3"/>
  <p:notesSz cx="6819900" cy="9931400"/>
  <p:defaultTextStyle>
    <a:defPPr>
      <a:defRPr lang="en-US"/>
    </a:defPPr>
    <a:lvl1pPr algn="l" rtl="0" fontAlgn="base">
      <a:spcBef>
        <a:spcPct val="0"/>
      </a:spcBef>
      <a:spcAft>
        <a:spcPct val="0"/>
      </a:spcAft>
      <a:defRPr sz="1600" b="1" kern="1200">
        <a:solidFill>
          <a:schemeClr val="folHlink"/>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sz="1600" b="1" kern="1200">
        <a:solidFill>
          <a:schemeClr val="folHlink"/>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sz="1600" b="1" kern="1200">
        <a:solidFill>
          <a:schemeClr val="folHlink"/>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sz="1600" b="1" kern="1200">
        <a:solidFill>
          <a:schemeClr val="folHlink"/>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sz="1600" b="1" kern="1200">
        <a:solidFill>
          <a:schemeClr val="folHlink"/>
        </a:solidFill>
        <a:latin typeface="Arial" panose="020B0604020202020204" pitchFamily="34" charset="0"/>
        <a:ea typeface="+mn-ea"/>
        <a:cs typeface="Arial" panose="020B0604020202020204" pitchFamily="34" charset="0"/>
      </a:defRPr>
    </a:lvl5pPr>
    <a:lvl6pPr marL="2286000" algn="l" defTabSz="914400" rtl="0" eaLnBrk="1" latinLnBrk="0" hangingPunct="1">
      <a:defRPr sz="1600" b="1" kern="1200">
        <a:solidFill>
          <a:schemeClr val="folHlink"/>
        </a:solidFill>
        <a:latin typeface="Arial" panose="020B0604020202020204" pitchFamily="34" charset="0"/>
        <a:ea typeface="+mn-ea"/>
        <a:cs typeface="Arial" panose="020B0604020202020204" pitchFamily="34" charset="0"/>
      </a:defRPr>
    </a:lvl6pPr>
    <a:lvl7pPr marL="2743200" algn="l" defTabSz="914400" rtl="0" eaLnBrk="1" latinLnBrk="0" hangingPunct="1">
      <a:defRPr sz="1600" b="1" kern="1200">
        <a:solidFill>
          <a:schemeClr val="folHlink"/>
        </a:solidFill>
        <a:latin typeface="Arial" panose="020B0604020202020204" pitchFamily="34" charset="0"/>
        <a:ea typeface="+mn-ea"/>
        <a:cs typeface="Arial" panose="020B0604020202020204" pitchFamily="34" charset="0"/>
      </a:defRPr>
    </a:lvl7pPr>
    <a:lvl8pPr marL="3200400" algn="l" defTabSz="914400" rtl="0" eaLnBrk="1" latinLnBrk="0" hangingPunct="1">
      <a:defRPr sz="1600" b="1" kern="1200">
        <a:solidFill>
          <a:schemeClr val="folHlink"/>
        </a:solidFill>
        <a:latin typeface="Arial" panose="020B0604020202020204" pitchFamily="34" charset="0"/>
        <a:ea typeface="+mn-ea"/>
        <a:cs typeface="Arial" panose="020B0604020202020204" pitchFamily="34" charset="0"/>
      </a:defRPr>
    </a:lvl8pPr>
    <a:lvl9pPr marL="3657600" algn="l" defTabSz="914400" rtl="0" eaLnBrk="1" latinLnBrk="0" hangingPunct="1">
      <a:defRPr sz="1600" b="1" kern="1200">
        <a:solidFill>
          <a:schemeClr val="folHlink"/>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B853"/>
    <a:srgbClr val="81FDD4"/>
    <a:srgbClr val="ADF688"/>
    <a:srgbClr val="F1ADE4"/>
    <a:srgbClr val="B1EDCC"/>
    <a:srgbClr val="D2F2FE"/>
    <a:srgbClr val="F5ECFE"/>
    <a:srgbClr val="EDD5FB"/>
    <a:srgbClr val="E5E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25" autoAdjust="0"/>
    <p:restoredTop sz="82400" autoAdjust="0"/>
  </p:normalViewPr>
  <p:slideViewPr>
    <p:cSldViewPr>
      <p:cViewPr>
        <p:scale>
          <a:sx n="90" d="100"/>
          <a:sy n="90" d="100"/>
        </p:scale>
        <p:origin x="-816" y="-3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3" y="2"/>
            <a:ext cx="2956307" cy="496650"/>
          </a:xfrm>
          <a:prstGeom prst="rect">
            <a:avLst/>
          </a:prstGeom>
          <a:noFill/>
          <a:ln w="9525">
            <a:noFill/>
            <a:miter lim="800000"/>
            <a:headEnd/>
            <a:tailEnd/>
          </a:ln>
          <a:effectLst/>
        </p:spPr>
        <p:txBody>
          <a:bodyPr vert="horz" wrap="square" lIns="90902" tIns="45453" rIns="90902" bIns="45453" numCol="1" anchor="t" anchorCtr="0" compatLnSpc="1">
            <a:prstTxWarp prst="textNoShape">
              <a:avLst/>
            </a:prstTxWarp>
          </a:bodyPr>
          <a:lstStyle>
            <a:lvl1pPr algn="l">
              <a:defRPr sz="1200" b="0">
                <a:solidFill>
                  <a:schemeClr val="tx1"/>
                </a:solidFill>
                <a:latin typeface="Calibri" pitchFamily="34" charset="0"/>
                <a:cs typeface="+mn-cs"/>
              </a:defRPr>
            </a:lvl1pPr>
          </a:lstStyle>
          <a:p>
            <a:pPr>
              <a:defRPr/>
            </a:pPr>
            <a:endParaRPr lang="en-US"/>
          </a:p>
        </p:txBody>
      </p:sp>
      <p:sp>
        <p:nvSpPr>
          <p:cNvPr id="63491" name="Rectangle 3"/>
          <p:cNvSpPr>
            <a:spLocks noGrp="1" noChangeArrowheads="1"/>
          </p:cNvSpPr>
          <p:nvPr>
            <p:ph type="dt" sz="quarter" idx="1"/>
          </p:nvPr>
        </p:nvSpPr>
        <p:spPr bwMode="auto">
          <a:xfrm>
            <a:off x="3861989" y="2"/>
            <a:ext cx="2956306" cy="496650"/>
          </a:xfrm>
          <a:prstGeom prst="rect">
            <a:avLst/>
          </a:prstGeom>
          <a:noFill/>
          <a:ln w="9525">
            <a:noFill/>
            <a:miter lim="800000"/>
            <a:headEnd/>
            <a:tailEnd/>
          </a:ln>
          <a:effectLst/>
        </p:spPr>
        <p:txBody>
          <a:bodyPr vert="horz" wrap="square" lIns="90902" tIns="45453" rIns="90902" bIns="45453" numCol="1" anchor="t" anchorCtr="0" compatLnSpc="1">
            <a:prstTxWarp prst="textNoShape">
              <a:avLst/>
            </a:prstTxWarp>
          </a:bodyPr>
          <a:lstStyle>
            <a:lvl1pPr algn="r">
              <a:defRPr sz="1200" b="0">
                <a:solidFill>
                  <a:schemeClr val="tx1"/>
                </a:solidFill>
                <a:latin typeface="Calibri" pitchFamily="34" charset="0"/>
                <a:cs typeface="+mn-cs"/>
              </a:defRPr>
            </a:lvl1pPr>
          </a:lstStyle>
          <a:p>
            <a:pPr>
              <a:defRPr/>
            </a:pPr>
            <a:fld id="{546CCCED-C7E6-4C22-AE28-4484A27DFAD7}" type="datetimeFigureOut">
              <a:rPr lang="en-US"/>
              <a:pPr>
                <a:defRPr/>
              </a:pPr>
              <a:t>10/3/2017</a:t>
            </a:fld>
            <a:endParaRPr lang="en-US"/>
          </a:p>
        </p:txBody>
      </p:sp>
      <p:sp>
        <p:nvSpPr>
          <p:cNvPr id="63492" name="Rectangle 4"/>
          <p:cNvSpPr>
            <a:spLocks noGrp="1" noChangeArrowheads="1"/>
          </p:cNvSpPr>
          <p:nvPr>
            <p:ph type="ftr" sz="quarter" idx="2"/>
          </p:nvPr>
        </p:nvSpPr>
        <p:spPr bwMode="auto">
          <a:xfrm>
            <a:off x="3" y="9433155"/>
            <a:ext cx="2956307" cy="496649"/>
          </a:xfrm>
          <a:prstGeom prst="rect">
            <a:avLst/>
          </a:prstGeom>
          <a:noFill/>
          <a:ln w="9525">
            <a:noFill/>
            <a:miter lim="800000"/>
            <a:headEnd/>
            <a:tailEnd/>
          </a:ln>
          <a:effectLst/>
        </p:spPr>
        <p:txBody>
          <a:bodyPr vert="horz" wrap="square" lIns="90902" tIns="45453" rIns="90902" bIns="45453" numCol="1" anchor="b" anchorCtr="0" compatLnSpc="1">
            <a:prstTxWarp prst="textNoShape">
              <a:avLst/>
            </a:prstTxWarp>
          </a:bodyPr>
          <a:lstStyle>
            <a:lvl1pPr algn="l">
              <a:defRPr sz="1200" b="0">
                <a:solidFill>
                  <a:schemeClr val="tx1"/>
                </a:solidFill>
                <a:latin typeface="Calibri" pitchFamily="34" charset="0"/>
                <a:cs typeface="+mn-cs"/>
              </a:defRPr>
            </a:lvl1pPr>
          </a:lstStyle>
          <a:p>
            <a:pPr>
              <a:defRPr/>
            </a:pPr>
            <a:endParaRPr lang="en-US"/>
          </a:p>
        </p:txBody>
      </p:sp>
      <p:sp>
        <p:nvSpPr>
          <p:cNvPr id="63493" name="Rectangle 5"/>
          <p:cNvSpPr>
            <a:spLocks noGrp="1" noChangeArrowheads="1"/>
          </p:cNvSpPr>
          <p:nvPr>
            <p:ph type="sldNum" sz="quarter" idx="3"/>
          </p:nvPr>
        </p:nvSpPr>
        <p:spPr bwMode="auto">
          <a:xfrm>
            <a:off x="3861989" y="9433155"/>
            <a:ext cx="2956306" cy="496649"/>
          </a:xfrm>
          <a:prstGeom prst="rect">
            <a:avLst/>
          </a:prstGeom>
          <a:noFill/>
          <a:ln w="9525">
            <a:noFill/>
            <a:miter lim="800000"/>
            <a:headEnd/>
            <a:tailEnd/>
          </a:ln>
          <a:effectLst/>
        </p:spPr>
        <p:txBody>
          <a:bodyPr vert="horz" wrap="square" lIns="90902" tIns="45453" rIns="90902" bIns="45453" numCol="1" anchor="b" anchorCtr="0" compatLnSpc="1">
            <a:prstTxWarp prst="textNoShape">
              <a:avLst/>
            </a:prstTxWarp>
          </a:bodyPr>
          <a:lstStyle>
            <a:lvl1pPr algn="r">
              <a:defRPr sz="1200" b="0">
                <a:solidFill>
                  <a:schemeClr val="tx1"/>
                </a:solidFill>
                <a:latin typeface="Calibri" panose="020F0502020204030204" pitchFamily="34" charset="0"/>
              </a:defRPr>
            </a:lvl1pPr>
          </a:lstStyle>
          <a:p>
            <a:fld id="{09FB1CFC-8D62-457C-AF92-A4CC6A283846}" type="slidenum">
              <a:rPr lang="en-US" altLang="en-US"/>
              <a:pPr/>
              <a:t>‹#›</a:t>
            </a:fld>
            <a:endParaRPr lang="en-US" altLang="en-US"/>
          </a:p>
        </p:txBody>
      </p:sp>
    </p:spTree>
    <p:extLst>
      <p:ext uri="{BB962C8B-B14F-4D97-AF65-F5344CB8AC3E}">
        <p14:creationId xmlns:p14="http://schemas.microsoft.com/office/powerpoint/2010/main" val="22474194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2"/>
            <a:ext cx="2956307" cy="496650"/>
          </a:xfrm>
          <a:prstGeom prst="rect">
            <a:avLst/>
          </a:prstGeom>
        </p:spPr>
        <p:txBody>
          <a:bodyPr vert="horz" lIns="90902" tIns="45453" rIns="90902" bIns="45453" rtlCol="0"/>
          <a:lstStyle>
            <a:lvl1pPr algn="l" fontAlgn="auto">
              <a:spcBef>
                <a:spcPts val="0"/>
              </a:spcBef>
              <a:spcAft>
                <a:spcPts val="0"/>
              </a:spcAft>
              <a:defRPr sz="1200" b="0">
                <a:solidFill>
                  <a:schemeClr val="tx1"/>
                </a:solidFill>
                <a:latin typeface="+mn-lt"/>
                <a:cs typeface="+mn-cs"/>
              </a:defRPr>
            </a:lvl1pPr>
          </a:lstStyle>
          <a:p>
            <a:pPr>
              <a:defRPr/>
            </a:pPr>
            <a:endParaRPr lang="en-US"/>
          </a:p>
        </p:txBody>
      </p:sp>
      <p:sp>
        <p:nvSpPr>
          <p:cNvPr id="3" name="Date Placeholder 2"/>
          <p:cNvSpPr>
            <a:spLocks noGrp="1"/>
          </p:cNvSpPr>
          <p:nvPr>
            <p:ph type="dt" idx="1"/>
          </p:nvPr>
        </p:nvSpPr>
        <p:spPr>
          <a:xfrm>
            <a:off x="3861989" y="2"/>
            <a:ext cx="2956306" cy="496650"/>
          </a:xfrm>
          <a:prstGeom prst="rect">
            <a:avLst/>
          </a:prstGeom>
        </p:spPr>
        <p:txBody>
          <a:bodyPr vert="horz" lIns="90902" tIns="45453" rIns="90902" bIns="45453" rtlCol="0"/>
          <a:lstStyle>
            <a:lvl1pPr algn="r" fontAlgn="auto">
              <a:spcBef>
                <a:spcPts val="0"/>
              </a:spcBef>
              <a:spcAft>
                <a:spcPts val="0"/>
              </a:spcAft>
              <a:defRPr sz="1200" b="0">
                <a:solidFill>
                  <a:schemeClr val="tx1"/>
                </a:solidFill>
                <a:latin typeface="+mn-lt"/>
                <a:cs typeface="+mn-cs"/>
              </a:defRPr>
            </a:lvl1pPr>
          </a:lstStyle>
          <a:p>
            <a:pPr>
              <a:defRPr/>
            </a:pPr>
            <a:fld id="{F47064DE-7DD1-4A4E-9131-C5A5B13532C6}" type="datetimeFigureOut">
              <a:rPr lang="en-US"/>
              <a:pPr>
                <a:defRPr/>
              </a:pPr>
              <a:t>10/3/2017</a:t>
            </a:fld>
            <a:endParaRPr lang="en-US"/>
          </a:p>
        </p:txBody>
      </p:sp>
      <p:sp>
        <p:nvSpPr>
          <p:cNvPr id="4" name="Slide Image Placeholder 3"/>
          <p:cNvSpPr>
            <a:spLocks noGrp="1" noRot="1" noChangeAspect="1"/>
          </p:cNvSpPr>
          <p:nvPr>
            <p:ph type="sldImg" idx="2"/>
          </p:nvPr>
        </p:nvSpPr>
        <p:spPr>
          <a:xfrm>
            <a:off x="930275" y="746125"/>
            <a:ext cx="4959350" cy="3719513"/>
          </a:xfrm>
          <a:prstGeom prst="rect">
            <a:avLst/>
          </a:prstGeom>
          <a:noFill/>
          <a:ln w="12700">
            <a:solidFill>
              <a:prstClr val="black"/>
            </a:solidFill>
          </a:ln>
        </p:spPr>
        <p:txBody>
          <a:bodyPr vert="horz" lIns="90902" tIns="45453" rIns="90902" bIns="45453" rtlCol="0" anchor="ctr"/>
          <a:lstStyle/>
          <a:p>
            <a:pPr lvl="0"/>
            <a:endParaRPr lang="en-US" noProof="0" smtClean="0"/>
          </a:p>
        </p:txBody>
      </p:sp>
      <p:sp>
        <p:nvSpPr>
          <p:cNvPr id="5" name="Notes Placeholder 4"/>
          <p:cNvSpPr>
            <a:spLocks noGrp="1"/>
          </p:cNvSpPr>
          <p:nvPr>
            <p:ph type="body" sz="quarter" idx="3"/>
          </p:nvPr>
        </p:nvSpPr>
        <p:spPr>
          <a:xfrm>
            <a:off x="680869" y="4717375"/>
            <a:ext cx="5458168" cy="4468252"/>
          </a:xfrm>
          <a:prstGeom prst="rect">
            <a:avLst/>
          </a:prstGeom>
        </p:spPr>
        <p:txBody>
          <a:bodyPr vert="horz" lIns="90902" tIns="45453" rIns="90902" bIns="4545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 y="9433155"/>
            <a:ext cx="2956307" cy="496649"/>
          </a:xfrm>
          <a:prstGeom prst="rect">
            <a:avLst/>
          </a:prstGeom>
        </p:spPr>
        <p:txBody>
          <a:bodyPr vert="horz" lIns="90902" tIns="45453" rIns="90902" bIns="45453" rtlCol="0" anchor="b"/>
          <a:lstStyle>
            <a:lvl1pPr algn="l" fontAlgn="auto">
              <a:spcBef>
                <a:spcPts val="0"/>
              </a:spcBef>
              <a:spcAft>
                <a:spcPts val="0"/>
              </a:spcAft>
              <a:defRPr sz="1200" b="0">
                <a:solidFill>
                  <a:schemeClr val="tx1"/>
                </a:solidFill>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61989" y="9433155"/>
            <a:ext cx="2956306" cy="496649"/>
          </a:xfrm>
          <a:prstGeom prst="rect">
            <a:avLst/>
          </a:prstGeom>
        </p:spPr>
        <p:txBody>
          <a:bodyPr vert="horz" wrap="square" lIns="90902" tIns="45453" rIns="90902" bIns="45453" numCol="1" anchor="b" anchorCtr="0" compatLnSpc="1">
            <a:prstTxWarp prst="textNoShape">
              <a:avLst/>
            </a:prstTxWarp>
          </a:bodyPr>
          <a:lstStyle>
            <a:lvl1pPr algn="r">
              <a:defRPr sz="1200" b="0">
                <a:solidFill>
                  <a:schemeClr val="tx1"/>
                </a:solidFill>
                <a:latin typeface="Calibri" panose="020F0502020204030204" pitchFamily="34" charset="0"/>
              </a:defRPr>
            </a:lvl1pPr>
          </a:lstStyle>
          <a:p>
            <a:fld id="{8CC52F6E-C887-465C-9725-05361D11EC96}" type="slidenum">
              <a:rPr lang="en-US" altLang="en-US"/>
              <a:pPr/>
              <a:t>‹#›</a:t>
            </a:fld>
            <a:endParaRPr lang="en-US" altLang="en-US"/>
          </a:p>
        </p:txBody>
      </p:sp>
    </p:spTree>
    <p:extLst>
      <p:ext uri="{BB962C8B-B14F-4D97-AF65-F5344CB8AC3E}">
        <p14:creationId xmlns:p14="http://schemas.microsoft.com/office/powerpoint/2010/main" val="20106861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o-RO" altLang="en-US" smtClean="0"/>
          </a:p>
        </p:txBody>
      </p:sp>
      <p:sp>
        <p:nvSpPr>
          <p:cNvPr id="4" name="Slide Number Placeholder 3"/>
          <p:cNvSpPr>
            <a:spLocks noGrp="1"/>
          </p:cNvSpPr>
          <p:nvPr>
            <p:ph type="sldNum" sz="quarter" idx="5"/>
          </p:nvPr>
        </p:nvSpPr>
        <p:spPr/>
        <p:txBody>
          <a:bodyPr/>
          <a:lstStyle/>
          <a:p>
            <a:pPr>
              <a:defRPr/>
            </a:pPr>
            <a:fld id="{027946F4-7131-4A59-AB01-F4CBF3B5D3E3}" type="slidenum">
              <a:rPr lang="ro-RO" smtClean="0"/>
              <a:pPr>
                <a:defRPr/>
              </a:pPr>
              <a:t>1</a:t>
            </a:fld>
            <a:endParaRPr lang="ro-RO"/>
          </a:p>
        </p:txBody>
      </p:sp>
    </p:spTree>
    <p:extLst>
      <p:ext uri="{BB962C8B-B14F-4D97-AF65-F5344CB8AC3E}">
        <p14:creationId xmlns:p14="http://schemas.microsoft.com/office/powerpoint/2010/main" val="2483890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o-RO" altLang="ro-RO" smtClean="0"/>
          </a:p>
        </p:txBody>
      </p:sp>
      <p:sp>
        <p:nvSpPr>
          <p:cNvPr id="4" name="Slide Number Placeholder 3"/>
          <p:cNvSpPr>
            <a:spLocks noGrp="1"/>
          </p:cNvSpPr>
          <p:nvPr>
            <p:ph type="sldNum" sz="quarter" idx="5"/>
          </p:nvPr>
        </p:nvSpPr>
        <p:spPr/>
        <p:txBody>
          <a:bodyPr/>
          <a:lstStyle>
            <a:lvl1pPr eaLnBrk="0" hangingPunct="0">
              <a:defRPr sz="1600" b="1">
                <a:solidFill>
                  <a:schemeClr val="folHlink"/>
                </a:solidFill>
                <a:latin typeface="Arial" panose="020B0604020202020204" pitchFamily="34" charset="0"/>
                <a:cs typeface="Arial" panose="020B0604020202020204" pitchFamily="34" charset="0"/>
              </a:defRPr>
            </a:lvl1pPr>
            <a:lvl2pPr marL="741140" indent="-285054" eaLnBrk="0" hangingPunct="0">
              <a:defRPr sz="1600" b="1">
                <a:solidFill>
                  <a:schemeClr val="folHlink"/>
                </a:solidFill>
                <a:latin typeface="Arial" panose="020B0604020202020204" pitchFamily="34" charset="0"/>
                <a:cs typeface="Arial" panose="020B0604020202020204" pitchFamily="34" charset="0"/>
              </a:defRPr>
            </a:lvl2pPr>
            <a:lvl3pPr marL="1140215" indent="-228043" eaLnBrk="0" hangingPunct="0">
              <a:defRPr sz="1600" b="1">
                <a:solidFill>
                  <a:schemeClr val="folHlink"/>
                </a:solidFill>
                <a:latin typeface="Arial" panose="020B0604020202020204" pitchFamily="34" charset="0"/>
                <a:cs typeface="Arial" panose="020B0604020202020204" pitchFamily="34" charset="0"/>
              </a:defRPr>
            </a:lvl3pPr>
            <a:lvl4pPr marL="1596302" indent="-228043" eaLnBrk="0" hangingPunct="0">
              <a:defRPr sz="1600" b="1">
                <a:solidFill>
                  <a:schemeClr val="folHlink"/>
                </a:solidFill>
                <a:latin typeface="Arial" panose="020B0604020202020204" pitchFamily="34" charset="0"/>
                <a:cs typeface="Arial" panose="020B0604020202020204" pitchFamily="34" charset="0"/>
              </a:defRPr>
            </a:lvl4pPr>
            <a:lvl5pPr marL="2052388" indent="-228043" eaLnBrk="0" hangingPunct="0">
              <a:defRPr sz="1600" b="1">
                <a:solidFill>
                  <a:schemeClr val="folHlink"/>
                </a:solidFill>
                <a:latin typeface="Arial" panose="020B0604020202020204" pitchFamily="34" charset="0"/>
                <a:cs typeface="Arial" panose="020B0604020202020204" pitchFamily="34" charset="0"/>
              </a:defRPr>
            </a:lvl5pPr>
            <a:lvl6pPr marL="2508475" indent="-228043" eaLnBrk="0" fontAlgn="base" hangingPunct="0">
              <a:spcBef>
                <a:spcPct val="0"/>
              </a:spcBef>
              <a:spcAft>
                <a:spcPct val="0"/>
              </a:spcAft>
              <a:defRPr sz="1600" b="1">
                <a:solidFill>
                  <a:schemeClr val="folHlink"/>
                </a:solidFill>
                <a:latin typeface="Arial" panose="020B0604020202020204" pitchFamily="34" charset="0"/>
                <a:cs typeface="Arial" panose="020B0604020202020204" pitchFamily="34" charset="0"/>
              </a:defRPr>
            </a:lvl6pPr>
            <a:lvl7pPr marL="2964561" indent="-228043" eaLnBrk="0" fontAlgn="base" hangingPunct="0">
              <a:spcBef>
                <a:spcPct val="0"/>
              </a:spcBef>
              <a:spcAft>
                <a:spcPct val="0"/>
              </a:spcAft>
              <a:defRPr sz="1600" b="1">
                <a:solidFill>
                  <a:schemeClr val="folHlink"/>
                </a:solidFill>
                <a:latin typeface="Arial" panose="020B0604020202020204" pitchFamily="34" charset="0"/>
                <a:cs typeface="Arial" panose="020B0604020202020204" pitchFamily="34" charset="0"/>
              </a:defRPr>
            </a:lvl7pPr>
            <a:lvl8pPr marL="3420647" indent="-228043" eaLnBrk="0" fontAlgn="base" hangingPunct="0">
              <a:spcBef>
                <a:spcPct val="0"/>
              </a:spcBef>
              <a:spcAft>
                <a:spcPct val="0"/>
              </a:spcAft>
              <a:defRPr sz="1600" b="1">
                <a:solidFill>
                  <a:schemeClr val="folHlink"/>
                </a:solidFill>
                <a:latin typeface="Arial" panose="020B0604020202020204" pitchFamily="34" charset="0"/>
                <a:cs typeface="Arial" panose="020B0604020202020204" pitchFamily="34" charset="0"/>
              </a:defRPr>
            </a:lvl8pPr>
            <a:lvl9pPr marL="3876732" indent="-228043" eaLnBrk="0" fontAlgn="base" hangingPunct="0">
              <a:spcBef>
                <a:spcPct val="0"/>
              </a:spcBef>
              <a:spcAft>
                <a:spcPct val="0"/>
              </a:spcAft>
              <a:defRPr sz="1600" b="1">
                <a:solidFill>
                  <a:schemeClr val="folHlink"/>
                </a:solidFill>
                <a:latin typeface="Arial" panose="020B0604020202020204" pitchFamily="34" charset="0"/>
                <a:cs typeface="Arial" panose="020B0604020202020204" pitchFamily="34" charset="0"/>
              </a:defRPr>
            </a:lvl9pPr>
          </a:lstStyle>
          <a:p>
            <a:pPr eaLnBrk="1" hangingPunct="1"/>
            <a:fld id="{11711D12-2E10-499D-8882-B03B2A6D248D}" type="slidenum">
              <a:rPr lang="en-US" altLang="en-US" sz="1200" b="0">
                <a:solidFill>
                  <a:schemeClr val="tx1"/>
                </a:solidFill>
                <a:latin typeface="Calibri" panose="020F0502020204030204" pitchFamily="34" charset="0"/>
              </a:rPr>
              <a:pPr eaLnBrk="1" hangingPunct="1"/>
              <a:t>10</a:t>
            </a:fld>
            <a:endParaRPr lang="en-US" altLang="en-US" sz="1200" b="0">
              <a:solidFill>
                <a:schemeClr val="tx1"/>
              </a:solidFill>
              <a:latin typeface="Calibri" panose="020F0502020204030204" pitchFamily="34" charset="0"/>
            </a:endParaRPr>
          </a:p>
        </p:txBody>
      </p:sp>
    </p:spTree>
    <p:extLst>
      <p:ext uri="{BB962C8B-B14F-4D97-AF65-F5344CB8AC3E}">
        <p14:creationId xmlns:p14="http://schemas.microsoft.com/office/powerpoint/2010/main" val="3841785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Rectangle 4"/>
          <p:cNvSpPr>
            <a:spLocks noGrp="1" noChangeArrowheads="1"/>
          </p:cNvSpPr>
          <p:nvPr>
            <p:ph type="dt" sz="half" idx="10"/>
          </p:nvPr>
        </p:nvSpPr>
        <p:spPr>
          <a:ln/>
        </p:spPr>
        <p:txBody>
          <a:bodyPr/>
          <a:lstStyle>
            <a:lvl1pPr>
              <a:defRPr/>
            </a:lvl1pPr>
          </a:lstStyle>
          <a:p>
            <a:pPr>
              <a:defRPr/>
            </a:pPr>
            <a:fld id="{BE8BCF15-55A9-4BFA-A2FF-FF602D728201}" type="datetime1">
              <a:rPr lang="en-US"/>
              <a:pPr>
                <a:defRPr/>
              </a:pPr>
              <a:t>10/3/2017</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7F131DE-CBDF-4821-8944-D17A725BA884}" type="slidenum">
              <a:rPr lang="en-US" altLang="en-US"/>
              <a:pPr/>
              <a:t>‹#›</a:t>
            </a:fld>
            <a:endParaRPr lang="en-US" altLang="en-US"/>
          </a:p>
        </p:txBody>
      </p:sp>
    </p:spTree>
    <p:extLst>
      <p:ext uri="{BB962C8B-B14F-4D97-AF65-F5344CB8AC3E}">
        <p14:creationId xmlns:p14="http://schemas.microsoft.com/office/powerpoint/2010/main" val="1020183527"/>
      </p:ext>
    </p:extLst>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fld id="{30B41811-E546-48B3-96D4-972677A260DF}" type="datetime1">
              <a:rPr lang="en-US"/>
              <a:pPr>
                <a:defRPr/>
              </a:pPr>
              <a:t>10/3/2017</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976C0E6-464E-4541-BF8A-BA1536C9C8BB}" type="slidenum">
              <a:rPr lang="en-US" altLang="en-US"/>
              <a:pPr/>
              <a:t>‹#›</a:t>
            </a:fld>
            <a:endParaRPr lang="en-US" altLang="en-US"/>
          </a:p>
        </p:txBody>
      </p:sp>
    </p:spTree>
    <p:extLst>
      <p:ext uri="{BB962C8B-B14F-4D97-AF65-F5344CB8AC3E}">
        <p14:creationId xmlns:p14="http://schemas.microsoft.com/office/powerpoint/2010/main" val="2037334561"/>
      </p:ext>
    </p:extLst>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fld id="{65B7D0EF-8E94-4E13-8D8A-635FA5624010}" type="datetime1">
              <a:rPr lang="en-US"/>
              <a:pPr>
                <a:defRPr/>
              </a:pPr>
              <a:t>10/3/2017</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3F60597-04F2-457C-B733-7FCFB00CA5ED}" type="slidenum">
              <a:rPr lang="en-US" altLang="en-US"/>
              <a:pPr/>
              <a:t>‹#›</a:t>
            </a:fld>
            <a:endParaRPr lang="en-US" altLang="en-US"/>
          </a:p>
        </p:txBody>
      </p:sp>
    </p:spTree>
    <p:extLst>
      <p:ext uri="{BB962C8B-B14F-4D97-AF65-F5344CB8AC3E}">
        <p14:creationId xmlns:p14="http://schemas.microsoft.com/office/powerpoint/2010/main" val="377112149"/>
      </p:ext>
    </p:extLst>
  </p:cSld>
  <p:clrMapOvr>
    <a:masterClrMapping/>
  </p:clrMapOvr>
  <p:transition>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b="1">
                <a:cs typeface="Arial" charset="0"/>
              </a:defRPr>
            </a:lvl1pPr>
          </a:lstStyle>
          <a:p>
            <a:pPr>
              <a:defRPr/>
            </a:pPr>
            <a:endParaRPr lang="ro-RO"/>
          </a:p>
        </p:txBody>
      </p:sp>
      <p:sp>
        <p:nvSpPr>
          <p:cNvPr id="5" name="Footer Placeholder 4"/>
          <p:cNvSpPr>
            <a:spLocks noGrp="1"/>
          </p:cNvSpPr>
          <p:nvPr>
            <p:ph type="ftr" sz="quarter" idx="11"/>
          </p:nvPr>
        </p:nvSpPr>
        <p:spPr/>
        <p:txBody>
          <a:bodyPr/>
          <a:lstStyle>
            <a:lvl1pPr>
              <a:defRPr b="1">
                <a:cs typeface="Arial" charset="0"/>
              </a:defRPr>
            </a:lvl1pPr>
          </a:lstStyle>
          <a:p>
            <a:pPr>
              <a:defRPr/>
            </a:pPr>
            <a:endParaRPr lang="ro-RO"/>
          </a:p>
        </p:txBody>
      </p:sp>
      <p:sp>
        <p:nvSpPr>
          <p:cNvPr id="6" name="Slide Number Placeholder 5"/>
          <p:cNvSpPr>
            <a:spLocks noGrp="1"/>
          </p:cNvSpPr>
          <p:nvPr>
            <p:ph type="sldNum" sz="quarter" idx="12"/>
          </p:nvPr>
        </p:nvSpPr>
        <p:spPr/>
        <p:txBody>
          <a:bodyPr/>
          <a:lstStyle>
            <a:lvl1pPr>
              <a:defRPr b="1"/>
            </a:lvl1pPr>
          </a:lstStyle>
          <a:p>
            <a:fld id="{DBA07938-CA62-4B1B-B320-620B6635A793}" type="slidenum">
              <a:rPr lang="ro-RO" altLang="en-US"/>
              <a:pPr/>
              <a:t>‹#›</a:t>
            </a:fld>
            <a:endParaRPr lang="ro-RO" altLang="en-US"/>
          </a:p>
        </p:txBody>
      </p:sp>
    </p:spTree>
    <p:extLst>
      <p:ext uri="{BB962C8B-B14F-4D97-AF65-F5344CB8AC3E}">
        <p14:creationId xmlns:p14="http://schemas.microsoft.com/office/powerpoint/2010/main" val="22659201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b="1">
                <a:cs typeface="Arial" charset="0"/>
              </a:defRPr>
            </a:lvl1pPr>
          </a:lstStyle>
          <a:p>
            <a:pPr>
              <a:defRPr/>
            </a:pPr>
            <a:endParaRPr lang="ro-RO"/>
          </a:p>
        </p:txBody>
      </p:sp>
      <p:sp>
        <p:nvSpPr>
          <p:cNvPr id="5" name="Footer Placeholder 4"/>
          <p:cNvSpPr>
            <a:spLocks noGrp="1"/>
          </p:cNvSpPr>
          <p:nvPr>
            <p:ph type="ftr" sz="quarter" idx="11"/>
          </p:nvPr>
        </p:nvSpPr>
        <p:spPr/>
        <p:txBody>
          <a:bodyPr/>
          <a:lstStyle>
            <a:lvl1pPr>
              <a:defRPr b="1">
                <a:cs typeface="Arial" charset="0"/>
              </a:defRPr>
            </a:lvl1pPr>
          </a:lstStyle>
          <a:p>
            <a:pPr>
              <a:defRPr/>
            </a:pPr>
            <a:endParaRPr lang="ro-RO"/>
          </a:p>
        </p:txBody>
      </p:sp>
      <p:sp>
        <p:nvSpPr>
          <p:cNvPr id="6" name="Slide Number Placeholder 5"/>
          <p:cNvSpPr>
            <a:spLocks noGrp="1"/>
          </p:cNvSpPr>
          <p:nvPr>
            <p:ph type="sldNum" sz="quarter" idx="12"/>
          </p:nvPr>
        </p:nvSpPr>
        <p:spPr/>
        <p:txBody>
          <a:bodyPr/>
          <a:lstStyle>
            <a:lvl1pPr>
              <a:defRPr b="1"/>
            </a:lvl1pPr>
          </a:lstStyle>
          <a:p>
            <a:fld id="{CA28D28C-E5CB-420C-9314-C9AD84D12F8F}" type="slidenum">
              <a:rPr lang="ro-RO" altLang="en-US"/>
              <a:pPr/>
              <a:t>‹#›</a:t>
            </a:fld>
            <a:endParaRPr lang="ro-RO" altLang="en-US"/>
          </a:p>
        </p:txBody>
      </p:sp>
    </p:spTree>
    <p:extLst>
      <p:ext uri="{BB962C8B-B14F-4D97-AF65-F5344CB8AC3E}">
        <p14:creationId xmlns:p14="http://schemas.microsoft.com/office/powerpoint/2010/main" val="4196895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b="1">
                <a:cs typeface="Arial" charset="0"/>
              </a:defRPr>
            </a:lvl1pPr>
          </a:lstStyle>
          <a:p>
            <a:pPr>
              <a:defRPr/>
            </a:pPr>
            <a:endParaRPr lang="ro-RO"/>
          </a:p>
        </p:txBody>
      </p:sp>
      <p:sp>
        <p:nvSpPr>
          <p:cNvPr id="5" name="Footer Placeholder 4"/>
          <p:cNvSpPr>
            <a:spLocks noGrp="1"/>
          </p:cNvSpPr>
          <p:nvPr>
            <p:ph type="ftr" sz="quarter" idx="11"/>
          </p:nvPr>
        </p:nvSpPr>
        <p:spPr/>
        <p:txBody>
          <a:bodyPr/>
          <a:lstStyle>
            <a:lvl1pPr>
              <a:defRPr b="1">
                <a:cs typeface="Arial" charset="0"/>
              </a:defRPr>
            </a:lvl1pPr>
          </a:lstStyle>
          <a:p>
            <a:pPr>
              <a:defRPr/>
            </a:pPr>
            <a:endParaRPr lang="ro-RO"/>
          </a:p>
        </p:txBody>
      </p:sp>
      <p:sp>
        <p:nvSpPr>
          <p:cNvPr id="6" name="Slide Number Placeholder 5"/>
          <p:cNvSpPr>
            <a:spLocks noGrp="1"/>
          </p:cNvSpPr>
          <p:nvPr>
            <p:ph type="sldNum" sz="quarter" idx="12"/>
          </p:nvPr>
        </p:nvSpPr>
        <p:spPr/>
        <p:txBody>
          <a:bodyPr/>
          <a:lstStyle>
            <a:lvl1pPr>
              <a:defRPr b="1"/>
            </a:lvl1pPr>
          </a:lstStyle>
          <a:p>
            <a:fld id="{957910CD-C033-40EE-BFF8-F31A13CDCEE6}" type="slidenum">
              <a:rPr lang="ro-RO" altLang="en-US"/>
              <a:pPr/>
              <a:t>‹#›</a:t>
            </a:fld>
            <a:endParaRPr lang="ro-RO" altLang="en-US"/>
          </a:p>
        </p:txBody>
      </p:sp>
    </p:spTree>
    <p:extLst>
      <p:ext uri="{BB962C8B-B14F-4D97-AF65-F5344CB8AC3E}">
        <p14:creationId xmlns:p14="http://schemas.microsoft.com/office/powerpoint/2010/main" val="11749251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4"/>
          <p:cNvSpPr>
            <a:spLocks noGrp="1"/>
          </p:cNvSpPr>
          <p:nvPr>
            <p:ph type="dt" sz="half" idx="10"/>
          </p:nvPr>
        </p:nvSpPr>
        <p:spPr/>
        <p:txBody>
          <a:bodyPr/>
          <a:lstStyle>
            <a:lvl1pPr>
              <a:defRPr b="1">
                <a:cs typeface="Arial" charset="0"/>
              </a:defRPr>
            </a:lvl1pPr>
          </a:lstStyle>
          <a:p>
            <a:pPr>
              <a:defRPr/>
            </a:pPr>
            <a:endParaRPr lang="ro-RO"/>
          </a:p>
        </p:txBody>
      </p:sp>
      <p:sp>
        <p:nvSpPr>
          <p:cNvPr id="6" name="Footer Placeholder 5"/>
          <p:cNvSpPr>
            <a:spLocks noGrp="1"/>
          </p:cNvSpPr>
          <p:nvPr>
            <p:ph type="ftr" sz="quarter" idx="11"/>
          </p:nvPr>
        </p:nvSpPr>
        <p:spPr/>
        <p:txBody>
          <a:bodyPr/>
          <a:lstStyle>
            <a:lvl1pPr>
              <a:defRPr b="1">
                <a:cs typeface="Arial" charset="0"/>
              </a:defRPr>
            </a:lvl1pPr>
          </a:lstStyle>
          <a:p>
            <a:pPr>
              <a:defRPr/>
            </a:pPr>
            <a:endParaRPr lang="ro-RO"/>
          </a:p>
        </p:txBody>
      </p:sp>
      <p:sp>
        <p:nvSpPr>
          <p:cNvPr id="7" name="Slide Number Placeholder 6"/>
          <p:cNvSpPr>
            <a:spLocks noGrp="1"/>
          </p:cNvSpPr>
          <p:nvPr>
            <p:ph type="sldNum" sz="quarter" idx="12"/>
          </p:nvPr>
        </p:nvSpPr>
        <p:spPr/>
        <p:txBody>
          <a:bodyPr/>
          <a:lstStyle>
            <a:lvl1pPr>
              <a:defRPr b="1"/>
            </a:lvl1pPr>
          </a:lstStyle>
          <a:p>
            <a:fld id="{05D8EAA1-F8F4-4196-A453-50D20E57B1AC}" type="slidenum">
              <a:rPr lang="ro-RO" altLang="en-US"/>
              <a:pPr/>
              <a:t>‹#›</a:t>
            </a:fld>
            <a:endParaRPr lang="ro-RO" altLang="en-US"/>
          </a:p>
        </p:txBody>
      </p:sp>
    </p:spTree>
    <p:extLst>
      <p:ext uri="{BB962C8B-B14F-4D97-AF65-F5344CB8AC3E}">
        <p14:creationId xmlns:p14="http://schemas.microsoft.com/office/powerpoint/2010/main" val="15381334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6"/>
          <p:cNvSpPr>
            <a:spLocks noGrp="1"/>
          </p:cNvSpPr>
          <p:nvPr>
            <p:ph type="dt" sz="half" idx="10"/>
          </p:nvPr>
        </p:nvSpPr>
        <p:spPr/>
        <p:txBody>
          <a:bodyPr/>
          <a:lstStyle>
            <a:lvl1pPr>
              <a:defRPr b="1">
                <a:cs typeface="Arial" charset="0"/>
              </a:defRPr>
            </a:lvl1pPr>
          </a:lstStyle>
          <a:p>
            <a:pPr>
              <a:defRPr/>
            </a:pPr>
            <a:endParaRPr lang="ro-RO"/>
          </a:p>
        </p:txBody>
      </p:sp>
      <p:sp>
        <p:nvSpPr>
          <p:cNvPr id="8" name="Footer Placeholder 7"/>
          <p:cNvSpPr>
            <a:spLocks noGrp="1"/>
          </p:cNvSpPr>
          <p:nvPr>
            <p:ph type="ftr" sz="quarter" idx="11"/>
          </p:nvPr>
        </p:nvSpPr>
        <p:spPr/>
        <p:txBody>
          <a:bodyPr/>
          <a:lstStyle>
            <a:lvl1pPr>
              <a:defRPr b="1">
                <a:cs typeface="Arial" charset="0"/>
              </a:defRPr>
            </a:lvl1pPr>
          </a:lstStyle>
          <a:p>
            <a:pPr>
              <a:defRPr/>
            </a:pPr>
            <a:endParaRPr lang="ro-RO"/>
          </a:p>
        </p:txBody>
      </p:sp>
      <p:sp>
        <p:nvSpPr>
          <p:cNvPr id="9" name="Slide Number Placeholder 8"/>
          <p:cNvSpPr>
            <a:spLocks noGrp="1"/>
          </p:cNvSpPr>
          <p:nvPr>
            <p:ph type="sldNum" sz="quarter" idx="12"/>
          </p:nvPr>
        </p:nvSpPr>
        <p:spPr/>
        <p:txBody>
          <a:bodyPr/>
          <a:lstStyle>
            <a:lvl1pPr>
              <a:defRPr b="1"/>
            </a:lvl1pPr>
          </a:lstStyle>
          <a:p>
            <a:fld id="{18468ECE-528A-4108-B247-9464115346F1}" type="slidenum">
              <a:rPr lang="ro-RO" altLang="en-US"/>
              <a:pPr/>
              <a:t>‹#›</a:t>
            </a:fld>
            <a:endParaRPr lang="ro-RO" altLang="en-US"/>
          </a:p>
        </p:txBody>
      </p:sp>
    </p:spTree>
    <p:extLst>
      <p:ext uri="{BB962C8B-B14F-4D97-AF65-F5344CB8AC3E}">
        <p14:creationId xmlns:p14="http://schemas.microsoft.com/office/powerpoint/2010/main" val="12245628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2"/>
          <p:cNvSpPr>
            <a:spLocks noGrp="1"/>
          </p:cNvSpPr>
          <p:nvPr>
            <p:ph type="dt" sz="half" idx="10"/>
          </p:nvPr>
        </p:nvSpPr>
        <p:spPr/>
        <p:txBody>
          <a:bodyPr/>
          <a:lstStyle>
            <a:lvl1pPr>
              <a:defRPr b="1">
                <a:cs typeface="Arial" charset="0"/>
              </a:defRPr>
            </a:lvl1pPr>
          </a:lstStyle>
          <a:p>
            <a:pPr>
              <a:defRPr/>
            </a:pPr>
            <a:endParaRPr lang="ro-RO"/>
          </a:p>
        </p:txBody>
      </p:sp>
      <p:sp>
        <p:nvSpPr>
          <p:cNvPr id="4" name="Footer Placeholder 3"/>
          <p:cNvSpPr>
            <a:spLocks noGrp="1"/>
          </p:cNvSpPr>
          <p:nvPr>
            <p:ph type="ftr" sz="quarter" idx="11"/>
          </p:nvPr>
        </p:nvSpPr>
        <p:spPr/>
        <p:txBody>
          <a:bodyPr/>
          <a:lstStyle>
            <a:lvl1pPr>
              <a:defRPr b="1">
                <a:cs typeface="Arial" charset="0"/>
              </a:defRPr>
            </a:lvl1pPr>
          </a:lstStyle>
          <a:p>
            <a:pPr>
              <a:defRPr/>
            </a:pPr>
            <a:endParaRPr lang="ro-RO"/>
          </a:p>
        </p:txBody>
      </p:sp>
      <p:sp>
        <p:nvSpPr>
          <p:cNvPr id="5" name="Slide Number Placeholder 4"/>
          <p:cNvSpPr>
            <a:spLocks noGrp="1"/>
          </p:cNvSpPr>
          <p:nvPr>
            <p:ph type="sldNum" sz="quarter" idx="12"/>
          </p:nvPr>
        </p:nvSpPr>
        <p:spPr/>
        <p:txBody>
          <a:bodyPr/>
          <a:lstStyle>
            <a:lvl1pPr>
              <a:defRPr b="1"/>
            </a:lvl1pPr>
          </a:lstStyle>
          <a:p>
            <a:fld id="{BCED80AA-CFBF-411F-B569-7CA6A3B57891}" type="slidenum">
              <a:rPr lang="ro-RO" altLang="en-US"/>
              <a:pPr/>
              <a:t>‹#›</a:t>
            </a:fld>
            <a:endParaRPr lang="ro-RO" altLang="en-US"/>
          </a:p>
        </p:txBody>
      </p:sp>
    </p:spTree>
    <p:extLst>
      <p:ext uri="{BB962C8B-B14F-4D97-AF65-F5344CB8AC3E}">
        <p14:creationId xmlns:p14="http://schemas.microsoft.com/office/powerpoint/2010/main" val="11814368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b="1">
                <a:cs typeface="Arial" charset="0"/>
              </a:defRPr>
            </a:lvl1pPr>
          </a:lstStyle>
          <a:p>
            <a:pPr>
              <a:defRPr/>
            </a:pPr>
            <a:endParaRPr lang="ro-RO"/>
          </a:p>
        </p:txBody>
      </p:sp>
      <p:sp>
        <p:nvSpPr>
          <p:cNvPr id="3" name="Footer Placeholder 2"/>
          <p:cNvSpPr>
            <a:spLocks noGrp="1"/>
          </p:cNvSpPr>
          <p:nvPr>
            <p:ph type="ftr" sz="quarter" idx="11"/>
          </p:nvPr>
        </p:nvSpPr>
        <p:spPr/>
        <p:txBody>
          <a:bodyPr/>
          <a:lstStyle>
            <a:lvl1pPr>
              <a:defRPr b="1">
                <a:cs typeface="Arial" charset="0"/>
              </a:defRPr>
            </a:lvl1pPr>
          </a:lstStyle>
          <a:p>
            <a:pPr>
              <a:defRPr/>
            </a:pPr>
            <a:endParaRPr lang="ro-RO"/>
          </a:p>
        </p:txBody>
      </p:sp>
      <p:sp>
        <p:nvSpPr>
          <p:cNvPr id="4" name="Slide Number Placeholder 3"/>
          <p:cNvSpPr>
            <a:spLocks noGrp="1"/>
          </p:cNvSpPr>
          <p:nvPr>
            <p:ph type="sldNum" sz="quarter" idx="12"/>
          </p:nvPr>
        </p:nvSpPr>
        <p:spPr/>
        <p:txBody>
          <a:bodyPr/>
          <a:lstStyle>
            <a:lvl1pPr>
              <a:defRPr b="1"/>
            </a:lvl1pPr>
          </a:lstStyle>
          <a:p>
            <a:fld id="{C69B16B8-0D7B-4F4F-B81B-319FC800258A}" type="slidenum">
              <a:rPr lang="ro-RO" altLang="en-US"/>
              <a:pPr/>
              <a:t>‹#›</a:t>
            </a:fld>
            <a:endParaRPr lang="ro-RO" altLang="en-US"/>
          </a:p>
        </p:txBody>
      </p:sp>
    </p:spTree>
    <p:extLst>
      <p:ext uri="{BB962C8B-B14F-4D97-AF65-F5344CB8AC3E}">
        <p14:creationId xmlns:p14="http://schemas.microsoft.com/office/powerpoint/2010/main" val="27960607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b="1">
                <a:cs typeface="Arial" charset="0"/>
              </a:defRPr>
            </a:lvl1pPr>
          </a:lstStyle>
          <a:p>
            <a:pPr>
              <a:defRPr/>
            </a:pPr>
            <a:endParaRPr lang="ro-RO"/>
          </a:p>
        </p:txBody>
      </p:sp>
      <p:sp>
        <p:nvSpPr>
          <p:cNvPr id="6" name="Footer Placeholder 5"/>
          <p:cNvSpPr>
            <a:spLocks noGrp="1"/>
          </p:cNvSpPr>
          <p:nvPr>
            <p:ph type="ftr" sz="quarter" idx="11"/>
          </p:nvPr>
        </p:nvSpPr>
        <p:spPr/>
        <p:txBody>
          <a:bodyPr/>
          <a:lstStyle>
            <a:lvl1pPr>
              <a:defRPr b="1">
                <a:cs typeface="Arial" charset="0"/>
              </a:defRPr>
            </a:lvl1pPr>
          </a:lstStyle>
          <a:p>
            <a:pPr>
              <a:defRPr/>
            </a:pPr>
            <a:endParaRPr lang="ro-RO"/>
          </a:p>
        </p:txBody>
      </p:sp>
      <p:sp>
        <p:nvSpPr>
          <p:cNvPr id="7" name="Slide Number Placeholder 6"/>
          <p:cNvSpPr>
            <a:spLocks noGrp="1"/>
          </p:cNvSpPr>
          <p:nvPr>
            <p:ph type="sldNum" sz="quarter" idx="12"/>
          </p:nvPr>
        </p:nvSpPr>
        <p:spPr/>
        <p:txBody>
          <a:bodyPr/>
          <a:lstStyle>
            <a:lvl1pPr>
              <a:defRPr b="1"/>
            </a:lvl1pPr>
          </a:lstStyle>
          <a:p>
            <a:fld id="{BDDC6693-2465-4C6A-B68F-9F3C52F8E0F7}" type="slidenum">
              <a:rPr lang="ro-RO" altLang="en-US"/>
              <a:pPr/>
              <a:t>‹#›</a:t>
            </a:fld>
            <a:endParaRPr lang="ro-RO" altLang="en-US"/>
          </a:p>
        </p:txBody>
      </p:sp>
    </p:spTree>
    <p:extLst>
      <p:ext uri="{BB962C8B-B14F-4D97-AF65-F5344CB8AC3E}">
        <p14:creationId xmlns:p14="http://schemas.microsoft.com/office/powerpoint/2010/main" val="1054209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fld id="{20012DD5-6B6D-4F8A-B880-7E324C709D4A}" type="datetime1">
              <a:rPr lang="en-US"/>
              <a:pPr>
                <a:defRPr/>
              </a:pPr>
              <a:t>10/3/2017</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B73DA7D-205B-4B1B-82BB-91CB926F3FC9}" type="slidenum">
              <a:rPr lang="en-US" altLang="en-US"/>
              <a:pPr/>
              <a:t>‹#›</a:t>
            </a:fld>
            <a:endParaRPr lang="en-US" altLang="en-US"/>
          </a:p>
        </p:txBody>
      </p:sp>
    </p:spTree>
    <p:extLst>
      <p:ext uri="{BB962C8B-B14F-4D97-AF65-F5344CB8AC3E}">
        <p14:creationId xmlns:p14="http://schemas.microsoft.com/office/powerpoint/2010/main" val="2230929254"/>
      </p:ext>
    </p:extLst>
  </p:cSld>
  <p:clrMapOvr>
    <a:masterClrMapping/>
  </p:clrMapOvr>
  <p:transition>
    <p:wipe di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b="1">
                <a:cs typeface="Arial" charset="0"/>
              </a:defRPr>
            </a:lvl1pPr>
          </a:lstStyle>
          <a:p>
            <a:pPr>
              <a:defRPr/>
            </a:pPr>
            <a:endParaRPr lang="ro-RO"/>
          </a:p>
        </p:txBody>
      </p:sp>
      <p:sp>
        <p:nvSpPr>
          <p:cNvPr id="6" name="Footer Placeholder 5"/>
          <p:cNvSpPr>
            <a:spLocks noGrp="1"/>
          </p:cNvSpPr>
          <p:nvPr>
            <p:ph type="ftr" sz="quarter" idx="11"/>
          </p:nvPr>
        </p:nvSpPr>
        <p:spPr/>
        <p:txBody>
          <a:bodyPr/>
          <a:lstStyle>
            <a:lvl1pPr>
              <a:defRPr b="1">
                <a:cs typeface="Arial" charset="0"/>
              </a:defRPr>
            </a:lvl1pPr>
          </a:lstStyle>
          <a:p>
            <a:pPr>
              <a:defRPr/>
            </a:pPr>
            <a:endParaRPr lang="ro-RO"/>
          </a:p>
        </p:txBody>
      </p:sp>
      <p:sp>
        <p:nvSpPr>
          <p:cNvPr id="7" name="Slide Number Placeholder 6"/>
          <p:cNvSpPr>
            <a:spLocks noGrp="1"/>
          </p:cNvSpPr>
          <p:nvPr>
            <p:ph type="sldNum" sz="quarter" idx="12"/>
          </p:nvPr>
        </p:nvSpPr>
        <p:spPr/>
        <p:txBody>
          <a:bodyPr/>
          <a:lstStyle>
            <a:lvl1pPr>
              <a:defRPr b="1"/>
            </a:lvl1pPr>
          </a:lstStyle>
          <a:p>
            <a:fld id="{F5A7D78F-095A-4256-BA5E-DF344BAED81B}" type="slidenum">
              <a:rPr lang="ro-RO" altLang="en-US"/>
              <a:pPr/>
              <a:t>‹#›</a:t>
            </a:fld>
            <a:endParaRPr lang="ro-RO" altLang="en-US"/>
          </a:p>
        </p:txBody>
      </p:sp>
    </p:spTree>
    <p:extLst>
      <p:ext uri="{BB962C8B-B14F-4D97-AF65-F5344CB8AC3E}">
        <p14:creationId xmlns:p14="http://schemas.microsoft.com/office/powerpoint/2010/main" val="8188810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b="1">
                <a:cs typeface="Arial" charset="0"/>
              </a:defRPr>
            </a:lvl1pPr>
          </a:lstStyle>
          <a:p>
            <a:pPr>
              <a:defRPr/>
            </a:pPr>
            <a:endParaRPr lang="ro-RO"/>
          </a:p>
        </p:txBody>
      </p:sp>
      <p:sp>
        <p:nvSpPr>
          <p:cNvPr id="5" name="Footer Placeholder 4"/>
          <p:cNvSpPr>
            <a:spLocks noGrp="1"/>
          </p:cNvSpPr>
          <p:nvPr>
            <p:ph type="ftr" sz="quarter" idx="11"/>
          </p:nvPr>
        </p:nvSpPr>
        <p:spPr/>
        <p:txBody>
          <a:bodyPr/>
          <a:lstStyle>
            <a:lvl1pPr>
              <a:defRPr b="1">
                <a:cs typeface="Arial" charset="0"/>
              </a:defRPr>
            </a:lvl1pPr>
          </a:lstStyle>
          <a:p>
            <a:pPr>
              <a:defRPr/>
            </a:pPr>
            <a:endParaRPr lang="ro-RO"/>
          </a:p>
        </p:txBody>
      </p:sp>
      <p:sp>
        <p:nvSpPr>
          <p:cNvPr id="6" name="Slide Number Placeholder 5"/>
          <p:cNvSpPr>
            <a:spLocks noGrp="1"/>
          </p:cNvSpPr>
          <p:nvPr>
            <p:ph type="sldNum" sz="quarter" idx="12"/>
          </p:nvPr>
        </p:nvSpPr>
        <p:spPr/>
        <p:txBody>
          <a:bodyPr/>
          <a:lstStyle>
            <a:lvl1pPr>
              <a:defRPr b="1"/>
            </a:lvl1pPr>
          </a:lstStyle>
          <a:p>
            <a:fld id="{D1E7D778-43CA-427C-A1D0-8CD889A61AD7}" type="slidenum">
              <a:rPr lang="ro-RO" altLang="en-US"/>
              <a:pPr/>
              <a:t>‹#›</a:t>
            </a:fld>
            <a:endParaRPr lang="ro-RO" altLang="en-US"/>
          </a:p>
        </p:txBody>
      </p:sp>
    </p:spTree>
    <p:extLst>
      <p:ext uri="{BB962C8B-B14F-4D97-AF65-F5344CB8AC3E}">
        <p14:creationId xmlns:p14="http://schemas.microsoft.com/office/powerpoint/2010/main" val="4219398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b="1">
                <a:cs typeface="Arial" charset="0"/>
              </a:defRPr>
            </a:lvl1pPr>
          </a:lstStyle>
          <a:p>
            <a:pPr>
              <a:defRPr/>
            </a:pPr>
            <a:endParaRPr lang="ro-RO"/>
          </a:p>
        </p:txBody>
      </p:sp>
      <p:sp>
        <p:nvSpPr>
          <p:cNvPr id="5" name="Footer Placeholder 4"/>
          <p:cNvSpPr>
            <a:spLocks noGrp="1"/>
          </p:cNvSpPr>
          <p:nvPr>
            <p:ph type="ftr" sz="quarter" idx="11"/>
          </p:nvPr>
        </p:nvSpPr>
        <p:spPr/>
        <p:txBody>
          <a:bodyPr/>
          <a:lstStyle>
            <a:lvl1pPr>
              <a:defRPr b="1">
                <a:cs typeface="Arial" charset="0"/>
              </a:defRPr>
            </a:lvl1pPr>
          </a:lstStyle>
          <a:p>
            <a:pPr>
              <a:defRPr/>
            </a:pPr>
            <a:endParaRPr lang="ro-RO"/>
          </a:p>
        </p:txBody>
      </p:sp>
      <p:sp>
        <p:nvSpPr>
          <p:cNvPr id="6" name="Slide Number Placeholder 5"/>
          <p:cNvSpPr>
            <a:spLocks noGrp="1"/>
          </p:cNvSpPr>
          <p:nvPr>
            <p:ph type="sldNum" sz="quarter" idx="12"/>
          </p:nvPr>
        </p:nvSpPr>
        <p:spPr/>
        <p:txBody>
          <a:bodyPr/>
          <a:lstStyle>
            <a:lvl1pPr>
              <a:defRPr b="1"/>
            </a:lvl1pPr>
          </a:lstStyle>
          <a:p>
            <a:fld id="{04CCE86F-0DDE-4C6E-B5CF-3AA3AA85759F}" type="slidenum">
              <a:rPr lang="ro-RO" altLang="en-US"/>
              <a:pPr/>
              <a:t>‹#›</a:t>
            </a:fld>
            <a:endParaRPr lang="ro-RO" altLang="en-US"/>
          </a:p>
        </p:txBody>
      </p:sp>
    </p:spTree>
    <p:extLst>
      <p:ext uri="{BB962C8B-B14F-4D97-AF65-F5344CB8AC3E}">
        <p14:creationId xmlns:p14="http://schemas.microsoft.com/office/powerpoint/2010/main" val="333143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EBBB81DB-F579-482E-B250-DD9F56029634}" type="datetime1">
              <a:rPr lang="en-US"/>
              <a:pPr>
                <a:defRPr/>
              </a:pPr>
              <a:t>10/3/2017</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1CFAFAF-945A-40B9-A3F4-E8D5C962CC5F}" type="slidenum">
              <a:rPr lang="en-US" altLang="en-US"/>
              <a:pPr/>
              <a:t>‹#›</a:t>
            </a:fld>
            <a:endParaRPr lang="en-US" altLang="en-US"/>
          </a:p>
        </p:txBody>
      </p:sp>
    </p:spTree>
    <p:extLst>
      <p:ext uri="{BB962C8B-B14F-4D97-AF65-F5344CB8AC3E}">
        <p14:creationId xmlns:p14="http://schemas.microsoft.com/office/powerpoint/2010/main" val="1620487307"/>
      </p:ext>
    </p:extLst>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Rectangle 4"/>
          <p:cNvSpPr>
            <a:spLocks noGrp="1" noChangeArrowheads="1"/>
          </p:cNvSpPr>
          <p:nvPr>
            <p:ph type="dt" sz="half" idx="10"/>
          </p:nvPr>
        </p:nvSpPr>
        <p:spPr>
          <a:ln/>
        </p:spPr>
        <p:txBody>
          <a:bodyPr/>
          <a:lstStyle>
            <a:lvl1pPr>
              <a:defRPr/>
            </a:lvl1pPr>
          </a:lstStyle>
          <a:p>
            <a:pPr>
              <a:defRPr/>
            </a:pPr>
            <a:fld id="{56466C01-C8C6-4CB1-A6D2-A1AC5A6FE8B5}" type="datetime1">
              <a:rPr lang="en-US"/>
              <a:pPr>
                <a:defRPr/>
              </a:pPr>
              <a:t>10/3/2017</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B34F38A-2398-46AC-A324-5A31EB2D3756}" type="slidenum">
              <a:rPr lang="en-US" altLang="en-US"/>
              <a:pPr/>
              <a:t>‹#›</a:t>
            </a:fld>
            <a:endParaRPr lang="en-US" altLang="en-US"/>
          </a:p>
        </p:txBody>
      </p:sp>
    </p:spTree>
    <p:extLst>
      <p:ext uri="{BB962C8B-B14F-4D97-AF65-F5344CB8AC3E}">
        <p14:creationId xmlns:p14="http://schemas.microsoft.com/office/powerpoint/2010/main" val="165740402"/>
      </p:ext>
    </p:extLst>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Rectangle 4"/>
          <p:cNvSpPr>
            <a:spLocks noGrp="1" noChangeArrowheads="1"/>
          </p:cNvSpPr>
          <p:nvPr>
            <p:ph type="dt" sz="half" idx="10"/>
          </p:nvPr>
        </p:nvSpPr>
        <p:spPr>
          <a:ln/>
        </p:spPr>
        <p:txBody>
          <a:bodyPr/>
          <a:lstStyle>
            <a:lvl1pPr>
              <a:defRPr/>
            </a:lvl1pPr>
          </a:lstStyle>
          <a:p>
            <a:pPr>
              <a:defRPr/>
            </a:pPr>
            <a:fld id="{F46DCB92-5FAD-478A-8540-E6DB33C71891}" type="datetime1">
              <a:rPr lang="en-US"/>
              <a:pPr>
                <a:defRPr/>
              </a:pPr>
              <a:t>10/3/2017</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11FA53AE-29C4-40C9-AA2D-388CC0CE8427}" type="slidenum">
              <a:rPr lang="en-US" altLang="en-US"/>
              <a:pPr/>
              <a:t>‹#›</a:t>
            </a:fld>
            <a:endParaRPr lang="en-US" altLang="en-US"/>
          </a:p>
        </p:txBody>
      </p:sp>
    </p:spTree>
    <p:extLst>
      <p:ext uri="{BB962C8B-B14F-4D97-AF65-F5344CB8AC3E}">
        <p14:creationId xmlns:p14="http://schemas.microsoft.com/office/powerpoint/2010/main" val="495884016"/>
      </p:ext>
    </p:extLst>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Rectangle 4"/>
          <p:cNvSpPr>
            <a:spLocks noGrp="1" noChangeArrowheads="1"/>
          </p:cNvSpPr>
          <p:nvPr>
            <p:ph type="dt" sz="half" idx="10"/>
          </p:nvPr>
        </p:nvSpPr>
        <p:spPr>
          <a:ln/>
        </p:spPr>
        <p:txBody>
          <a:bodyPr/>
          <a:lstStyle>
            <a:lvl1pPr>
              <a:defRPr/>
            </a:lvl1pPr>
          </a:lstStyle>
          <a:p>
            <a:pPr>
              <a:defRPr/>
            </a:pPr>
            <a:fld id="{002625F2-BB4D-4E28-88BA-D035B63B2C1A}" type="datetime1">
              <a:rPr lang="en-US"/>
              <a:pPr>
                <a:defRPr/>
              </a:pPr>
              <a:t>10/3/2017</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02FD062C-82B6-4BD2-83FD-0302E0F59E95}" type="slidenum">
              <a:rPr lang="en-US" altLang="en-US"/>
              <a:pPr/>
              <a:t>‹#›</a:t>
            </a:fld>
            <a:endParaRPr lang="en-US" altLang="en-US"/>
          </a:p>
        </p:txBody>
      </p:sp>
    </p:spTree>
    <p:extLst>
      <p:ext uri="{BB962C8B-B14F-4D97-AF65-F5344CB8AC3E}">
        <p14:creationId xmlns:p14="http://schemas.microsoft.com/office/powerpoint/2010/main" val="789517409"/>
      </p:ext>
    </p:extLst>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6C618F1E-7388-4343-9644-BC14AC1BE069}" type="datetime1">
              <a:rPr lang="en-US"/>
              <a:pPr>
                <a:defRPr/>
              </a:pPr>
              <a:t>10/3/2017</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CA0DC95C-543F-44F2-A864-2876FBDADC3F}" type="slidenum">
              <a:rPr lang="en-US" altLang="en-US"/>
              <a:pPr/>
              <a:t>‹#›</a:t>
            </a:fld>
            <a:endParaRPr lang="en-US" altLang="en-US"/>
          </a:p>
        </p:txBody>
      </p:sp>
    </p:spTree>
    <p:extLst>
      <p:ext uri="{BB962C8B-B14F-4D97-AF65-F5344CB8AC3E}">
        <p14:creationId xmlns:p14="http://schemas.microsoft.com/office/powerpoint/2010/main" val="426347778"/>
      </p:ext>
    </p:extLst>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757DE2-26C3-41BB-BA17-3F327668974E}" type="datetime1">
              <a:rPr lang="en-US"/>
              <a:pPr>
                <a:defRPr/>
              </a:pPr>
              <a:t>10/3/2017</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A0B5D066-C998-4DAA-862C-54551DF8377F}" type="slidenum">
              <a:rPr lang="en-US" altLang="en-US"/>
              <a:pPr/>
              <a:t>‹#›</a:t>
            </a:fld>
            <a:endParaRPr lang="en-US" altLang="en-US"/>
          </a:p>
        </p:txBody>
      </p:sp>
    </p:spTree>
    <p:extLst>
      <p:ext uri="{BB962C8B-B14F-4D97-AF65-F5344CB8AC3E}">
        <p14:creationId xmlns:p14="http://schemas.microsoft.com/office/powerpoint/2010/main" val="3337941065"/>
      </p:ext>
    </p:extLst>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66C424D-74AB-4CC1-AFBD-A4DF6C2AC0EC}" type="datetime1">
              <a:rPr lang="en-US"/>
              <a:pPr>
                <a:defRPr/>
              </a:pPr>
              <a:t>10/3/2017</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588AA380-A229-44EC-A03E-7DFFE5DCB622}" type="slidenum">
              <a:rPr lang="en-US" altLang="en-US"/>
              <a:pPr/>
              <a:t>‹#›</a:t>
            </a:fld>
            <a:endParaRPr lang="en-US" altLang="en-US"/>
          </a:p>
        </p:txBody>
      </p:sp>
    </p:spTree>
    <p:extLst>
      <p:ext uri="{BB962C8B-B14F-4D97-AF65-F5344CB8AC3E}">
        <p14:creationId xmlns:p14="http://schemas.microsoft.com/office/powerpoint/2010/main" val="1034333873"/>
      </p:ext>
    </p:extLst>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90115"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9011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b="0">
                <a:solidFill>
                  <a:schemeClr val="tx1"/>
                </a:solidFill>
                <a:latin typeface="Arial" charset="0"/>
                <a:cs typeface="+mn-cs"/>
              </a:defRPr>
            </a:lvl1pPr>
          </a:lstStyle>
          <a:p>
            <a:pPr>
              <a:defRPr/>
            </a:pPr>
            <a:fld id="{73A2A8E1-8A1F-4C38-8BA1-F54090FFCA53}" type="datetime1">
              <a:rPr lang="en-US"/>
              <a:pPr>
                <a:defRPr/>
              </a:pPr>
              <a:t>10/3/2017</a:t>
            </a:fld>
            <a:endParaRPr lang="en-US"/>
          </a:p>
        </p:txBody>
      </p:sp>
      <p:sp>
        <p:nvSpPr>
          <p:cNvPr id="9011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solidFill>
                  <a:schemeClr val="tx1"/>
                </a:solidFill>
                <a:latin typeface="Arial" charset="0"/>
                <a:cs typeface="+mn-cs"/>
              </a:defRPr>
            </a:lvl1pPr>
          </a:lstStyle>
          <a:p>
            <a:pPr>
              <a:defRPr/>
            </a:pPr>
            <a:endParaRPr lang="en-US"/>
          </a:p>
        </p:txBody>
      </p:sp>
      <p:sp>
        <p:nvSpPr>
          <p:cNvPr id="9011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defRPr>
            </a:lvl1pPr>
          </a:lstStyle>
          <a:p>
            <a:fld id="{FE2BEFC2-6497-41E4-8BBE-D37CD64C554B}"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9358" r:id="rId1"/>
    <p:sldLayoutId id="2147489359" r:id="rId2"/>
    <p:sldLayoutId id="2147489360" r:id="rId3"/>
    <p:sldLayoutId id="2147489361" r:id="rId4"/>
    <p:sldLayoutId id="2147489362" r:id="rId5"/>
    <p:sldLayoutId id="2147489363" r:id="rId6"/>
    <p:sldLayoutId id="2147489364" r:id="rId7"/>
    <p:sldLayoutId id="2147489365" r:id="rId8"/>
    <p:sldLayoutId id="2147489366" r:id="rId9"/>
    <p:sldLayoutId id="2147489367" r:id="rId10"/>
    <p:sldLayoutId id="2147489368" r:id="rId11"/>
  </p:sldLayoutIdLst>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with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fade">
                                      <p:cBhvr>
                                        <p:cTn id="7" dur="1000"/>
                                        <p:tgtEl>
                                          <p:spTgt spid="90114"/>
                                        </p:tgtEl>
                                      </p:cBhvr>
                                    </p:animEffect>
                                    <p:anim calcmode="lin" valueType="num">
                                      <p:cBhvr>
                                        <p:cTn id="8" dur="1000" fill="hold"/>
                                        <p:tgtEl>
                                          <p:spTgt spid="90114"/>
                                        </p:tgtEl>
                                        <p:attrNameLst>
                                          <p:attrName>ppt_x</p:attrName>
                                        </p:attrNameLst>
                                      </p:cBhvr>
                                      <p:tavLst>
                                        <p:tav tm="0">
                                          <p:val>
                                            <p:strVal val="#ppt_x"/>
                                          </p:val>
                                        </p:tav>
                                        <p:tav tm="100000">
                                          <p:val>
                                            <p:strVal val="#ppt_x"/>
                                          </p:val>
                                        </p:tav>
                                      </p:tavLst>
                                    </p:anim>
                                    <p:anim calcmode="lin" valueType="num">
                                      <p:cBhvr>
                                        <p:cTn id="9" dur="898" decel="100000" fill="hold"/>
                                        <p:tgtEl>
                                          <p:spTgt spid="90114"/>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9011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90115">
                                            <p:txEl>
                                              <p:pRg st="0" end="0"/>
                                            </p:txEl>
                                          </p:spTgt>
                                        </p:tgtEl>
                                        <p:attrNameLst>
                                          <p:attrName>style.visibility</p:attrName>
                                        </p:attrNameLst>
                                      </p:cBhvr>
                                      <p:to>
                                        <p:strVal val="visible"/>
                                      </p:to>
                                    </p:set>
                                    <p:animEffect transition="in" filter="fade">
                                      <p:cBhvr>
                                        <p:cTn id="15" dur="1000"/>
                                        <p:tgtEl>
                                          <p:spTgt spid="90115">
                                            <p:txEl>
                                              <p:pRg st="0" end="0"/>
                                            </p:txEl>
                                          </p:spTgt>
                                        </p:tgtEl>
                                      </p:cBhvr>
                                    </p:animEffect>
                                    <p:anim calcmode="lin" valueType="num">
                                      <p:cBhvr>
                                        <p:cTn id="16" dur="1000" fill="hold"/>
                                        <p:tgtEl>
                                          <p:spTgt spid="90115">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90115">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90115">
                                            <p:txEl>
                                              <p:pRg st="0" end="0"/>
                                            </p:txEl>
                                          </p:spTgt>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90115">
                                            <p:txEl>
                                              <p:pRg st="1" end="1"/>
                                            </p:txEl>
                                          </p:spTgt>
                                        </p:tgtEl>
                                        <p:attrNameLst>
                                          <p:attrName>style.visibility</p:attrName>
                                        </p:attrNameLst>
                                      </p:cBhvr>
                                      <p:to>
                                        <p:strVal val="visible"/>
                                      </p:to>
                                    </p:set>
                                    <p:animEffect transition="in" filter="fade">
                                      <p:cBhvr>
                                        <p:cTn id="21" dur="1000"/>
                                        <p:tgtEl>
                                          <p:spTgt spid="90115">
                                            <p:txEl>
                                              <p:pRg st="1" end="1"/>
                                            </p:txEl>
                                          </p:spTgt>
                                        </p:tgtEl>
                                      </p:cBhvr>
                                    </p:animEffect>
                                    <p:anim calcmode="lin" valueType="num">
                                      <p:cBhvr>
                                        <p:cTn id="22" dur="1000" fill="hold"/>
                                        <p:tgtEl>
                                          <p:spTgt spid="90115">
                                            <p:txEl>
                                              <p:pRg st="1" end="1"/>
                                            </p:txEl>
                                          </p:spTgt>
                                        </p:tgtEl>
                                        <p:attrNameLst>
                                          <p:attrName>ppt_x</p:attrName>
                                        </p:attrNameLst>
                                      </p:cBhvr>
                                      <p:tavLst>
                                        <p:tav tm="0">
                                          <p:val>
                                            <p:strVal val="#ppt_x"/>
                                          </p:val>
                                        </p:tav>
                                        <p:tav tm="100000">
                                          <p:val>
                                            <p:strVal val="#ppt_x"/>
                                          </p:val>
                                        </p:tav>
                                      </p:tavLst>
                                    </p:anim>
                                    <p:anim calcmode="lin" valueType="num">
                                      <p:cBhvr>
                                        <p:cTn id="23" dur="898" decel="100000" fill="hold"/>
                                        <p:tgtEl>
                                          <p:spTgt spid="90115">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898"/>
                                          </p:stCondLst>
                                        </p:cTn>
                                        <p:tgtEl>
                                          <p:spTgt spid="90115">
                                            <p:txEl>
                                              <p:pRg st="1" end="1"/>
                                            </p:txEl>
                                          </p:spTgt>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90115">
                                            <p:txEl>
                                              <p:pRg st="2" end="2"/>
                                            </p:txEl>
                                          </p:spTgt>
                                        </p:tgtEl>
                                        <p:attrNameLst>
                                          <p:attrName>style.visibility</p:attrName>
                                        </p:attrNameLst>
                                      </p:cBhvr>
                                      <p:to>
                                        <p:strVal val="visible"/>
                                      </p:to>
                                    </p:set>
                                    <p:animEffect transition="in" filter="fade">
                                      <p:cBhvr>
                                        <p:cTn id="27" dur="1000"/>
                                        <p:tgtEl>
                                          <p:spTgt spid="90115">
                                            <p:txEl>
                                              <p:pRg st="2" end="2"/>
                                            </p:txEl>
                                          </p:spTgt>
                                        </p:tgtEl>
                                      </p:cBhvr>
                                    </p:animEffect>
                                    <p:anim calcmode="lin" valueType="num">
                                      <p:cBhvr>
                                        <p:cTn id="28" dur="1000" fill="hold"/>
                                        <p:tgtEl>
                                          <p:spTgt spid="90115">
                                            <p:txEl>
                                              <p:pRg st="2" end="2"/>
                                            </p:txEl>
                                          </p:spTgt>
                                        </p:tgtEl>
                                        <p:attrNameLst>
                                          <p:attrName>ppt_x</p:attrName>
                                        </p:attrNameLst>
                                      </p:cBhvr>
                                      <p:tavLst>
                                        <p:tav tm="0">
                                          <p:val>
                                            <p:strVal val="#ppt_x"/>
                                          </p:val>
                                        </p:tav>
                                        <p:tav tm="100000">
                                          <p:val>
                                            <p:strVal val="#ppt_x"/>
                                          </p:val>
                                        </p:tav>
                                      </p:tavLst>
                                    </p:anim>
                                    <p:anim calcmode="lin" valueType="num">
                                      <p:cBhvr>
                                        <p:cTn id="29" dur="898" decel="100000" fill="hold"/>
                                        <p:tgtEl>
                                          <p:spTgt spid="90115">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898"/>
                                          </p:stCondLst>
                                        </p:cTn>
                                        <p:tgtEl>
                                          <p:spTgt spid="90115">
                                            <p:txEl>
                                              <p:pRg st="2" end="2"/>
                                            </p:txEl>
                                          </p:spTgt>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90115">
                                            <p:txEl>
                                              <p:pRg st="3" end="3"/>
                                            </p:txEl>
                                          </p:spTgt>
                                        </p:tgtEl>
                                        <p:attrNameLst>
                                          <p:attrName>style.visibility</p:attrName>
                                        </p:attrNameLst>
                                      </p:cBhvr>
                                      <p:to>
                                        <p:strVal val="visible"/>
                                      </p:to>
                                    </p:set>
                                    <p:animEffect transition="in" filter="fade">
                                      <p:cBhvr>
                                        <p:cTn id="33" dur="1000"/>
                                        <p:tgtEl>
                                          <p:spTgt spid="90115">
                                            <p:txEl>
                                              <p:pRg st="3" end="3"/>
                                            </p:txEl>
                                          </p:spTgt>
                                        </p:tgtEl>
                                      </p:cBhvr>
                                    </p:animEffect>
                                    <p:anim calcmode="lin" valueType="num">
                                      <p:cBhvr>
                                        <p:cTn id="34" dur="1000" fill="hold"/>
                                        <p:tgtEl>
                                          <p:spTgt spid="90115">
                                            <p:txEl>
                                              <p:pRg st="3" end="3"/>
                                            </p:txEl>
                                          </p:spTgt>
                                        </p:tgtEl>
                                        <p:attrNameLst>
                                          <p:attrName>ppt_x</p:attrName>
                                        </p:attrNameLst>
                                      </p:cBhvr>
                                      <p:tavLst>
                                        <p:tav tm="0">
                                          <p:val>
                                            <p:strVal val="#ppt_x"/>
                                          </p:val>
                                        </p:tav>
                                        <p:tav tm="100000">
                                          <p:val>
                                            <p:strVal val="#ppt_x"/>
                                          </p:val>
                                        </p:tav>
                                      </p:tavLst>
                                    </p:anim>
                                    <p:anim calcmode="lin" valueType="num">
                                      <p:cBhvr>
                                        <p:cTn id="35" dur="898" decel="100000" fill="hold"/>
                                        <p:tgtEl>
                                          <p:spTgt spid="90115">
                                            <p:txEl>
                                              <p:pRg st="3" end="3"/>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898"/>
                                          </p:stCondLst>
                                        </p:cTn>
                                        <p:tgtEl>
                                          <p:spTgt spid="90115">
                                            <p:txEl>
                                              <p:pRg st="3" end="3"/>
                                            </p:txEl>
                                          </p:spTgt>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90115">
                                            <p:txEl>
                                              <p:pRg st="4" end="4"/>
                                            </p:txEl>
                                          </p:spTgt>
                                        </p:tgtEl>
                                        <p:attrNameLst>
                                          <p:attrName>style.visibility</p:attrName>
                                        </p:attrNameLst>
                                      </p:cBhvr>
                                      <p:to>
                                        <p:strVal val="visible"/>
                                      </p:to>
                                    </p:set>
                                    <p:animEffect transition="in" filter="fade">
                                      <p:cBhvr>
                                        <p:cTn id="39" dur="1000"/>
                                        <p:tgtEl>
                                          <p:spTgt spid="90115">
                                            <p:txEl>
                                              <p:pRg st="4" end="4"/>
                                            </p:txEl>
                                          </p:spTgt>
                                        </p:tgtEl>
                                      </p:cBhvr>
                                    </p:animEffect>
                                    <p:anim calcmode="lin" valueType="num">
                                      <p:cBhvr>
                                        <p:cTn id="40" dur="1000" fill="hold"/>
                                        <p:tgtEl>
                                          <p:spTgt spid="90115">
                                            <p:txEl>
                                              <p:pRg st="4" end="4"/>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90115">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90115">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4" grpId="0"/>
      <p:bldP spid="90115" grpId="0" build="p">
        <p:tmplLst>
          <p:tmpl lvl="1">
            <p:tnLst>
              <p:par>
                <p:cTn presetID="37" presetClass="entr" presetSubtype="0" fill="hold" nodeType="clickEffect">
                  <p:stCondLst>
                    <p:cond delay="0"/>
                  </p:stCondLst>
                  <p:childTnLst>
                    <p:set>
                      <p:cBhvr>
                        <p:cTn dur="1" fill="hold">
                          <p:stCondLst>
                            <p:cond delay="0"/>
                          </p:stCondLst>
                        </p:cTn>
                        <p:tgtEl>
                          <p:spTgt spid="90115"/>
                        </p:tgtEl>
                        <p:attrNameLst>
                          <p:attrName>style.visibility</p:attrName>
                        </p:attrNameLst>
                      </p:cBhvr>
                      <p:to>
                        <p:strVal val="visible"/>
                      </p:to>
                    </p:set>
                    <p:animEffect transition="in" filter="fade">
                      <p:cBhvr>
                        <p:cTn dur="1000"/>
                        <p:tgtEl>
                          <p:spTgt spid="90115"/>
                        </p:tgtEl>
                      </p:cBhvr>
                    </p:animEffect>
                    <p:anim calcmode="lin" valueType="num">
                      <p:cBhvr>
                        <p:cTn dur="1000" fill="hold"/>
                        <p:tgtEl>
                          <p:spTgt spid="90115"/>
                        </p:tgtEl>
                        <p:attrNameLst>
                          <p:attrName>ppt_x</p:attrName>
                        </p:attrNameLst>
                      </p:cBhvr>
                      <p:tavLst>
                        <p:tav tm="0">
                          <p:val>
                            <p:strVal val="#ppt_x"/>
                          </p:val>
                        </p:tav>
                        <p:tav tm="100000">
                          <p:val>
                            <p:strVal val="#ppt_x"/>
                          </p:val>
                        </p:tav>
                      </p:tavLst>
                    </p:anim>
                    <p:anim calcmode="lin" valueType="num">
                      <p:cBhvr>
                        <p:cTn dur="898" decel="100000" fill="hold"/>
                        <p:tgtEl>
                          <p:spTgt spid="90115"/>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90115"/>
                        </p:tgtEl>
                        <p:attrNameLst>
                          <p:attrName>ppt_y</p:attrName>
                        </p:attrNameLst>
                      </p:cBhvr>
                      <p:tavLst>
                        <p:tav tm="0">
                          <p:val>
                            <p:strVal val="#ppt_y-.03"/>
                          </p:val>
                        </p:tav>
                        <p:tav tm="100000">
                          <p:val>
                            <p:strVal val="#ppt_y"/>
                          </p:val>
                        </p:tav>
                      </p:tavLst>
                    </p:anim>
                  </p:childTnLst>
                </p:cTn>
              </p:par>
            </p:tnLst>
          </p:tmpl>
          <p:tmpl lvl="2">
            <p:tnLst>
              <p:par>
                <p:cTn presetID="37" presetClass="entr" presetSubtype="0" fill="hold" nodeType="withEffect">
                  <p:stCondLst>
                    <p:cond delay="0"/>
                  </p:stCondLst>
                  <p:childTnLst>
                    <p:set>
                      <p:cBhvr>
                        <p:cTn dur="1" fill="hold">
                          <p:stCondLst>
                            <p:cond delay="0"/>
                          </p:stCondLst>
                        </p:cTn>
                        <p:tgtEl>
                          <p:spTgt spid="90115"/>
                        </p:tgtEl>
                        <p:attrNameLst>
                          <p:attrName>style.visibility</p:attrName>
                        </p:attrNameLst>
                      </p:cBhvr>
                      <p:to>
                        <p:strVal val="visible"/>
                      </p:to>
                    </p:set>
                    <p:animEffect transition="in" filter="fade">
                      <p:cBhvr>
                        <p:cTn dur="1000"/>
                        <p:tgtEl>
                          <p:spTgt spid="90115"/>
                        </p:tgtEl>
                      </p:cBhvr>
                    </p:animEffect>
                    <p:anim calcmode="lin" valueType="num">
                      <p:cBhvr>
                        <p:cTn dur="1000" fill="hold"/>
                        <p:tgtEl>
                          <p:spTgt spid="90115"/>
                        </p:tgtEl>
                        <p:attrNameLst>
                          <p:attrName>ppt_x</p:attrName>
                        </p:attrNameLst>
                      </p:cBhvr>
                      <p:tavLst>
                        <p:tav tm="0">
                          <p:val>
                            <p:strVal val="#ppt_x"/>
                          </p:val>
                        </p:tav>
                        <p:tav tm="100000">
                          <p:val>
                            <p:strVal val="#ppt_x"/>
                          </p:val>
                        </p:tav>
                      </p:tavLst>
                    </p:anim>
                    <p:anim calcmode="lin" valueType="num">
                      <p:cBhvr>
                        <p:cTn dur="898" decel="100000" fill="hold"/>
                        <p:tgtEl>
                          <p:spTgt spid="90115"/>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90115"/>
                        </p:tgtEl>
                        <p:attrNameLst>
                          <p:attrName>ppt_y</p:attrName>
                        </p:attrNameLst>
                      </p:cBhvr>
                      <p:tavLst>
                        <p:tav tm="0">
                          <p:val>
                            <p:strVal val="#ppt_y-.03"/>
                          </p:val>
                        </p:tav>
                        <p:tav tm="100000">
                          <p:val>
                            <p:strVal val="#ppt_y"/>
                          </p:val>
                        </p:tav>
                      </p:tavLst>
                    </p:anim>
                  </p:childTnLst>
                </p:cTn>
              </p:par>
            </p:tnLst>
          </p:tmpl>
          <p:tmpl lvl="3">
            <p:tnLst>
              <p:par>
                <p:cTn presetID="37" presetClass="entr" presetSubtype="0" fill="hold" nodeType="withEffect">
                  <p:stCondLst>
                    <p:cond delay="0"/>
                  </p:stCondLst>
                  <p:childTnLst>
                    <p:set>
                      <p:cBhvr>
                        <p:cTn dur="1" fill="hold">
                          <p:stCondLst>
                            <p:cond delay="0"/>
                          </p:stCondLst>
                        </p:cTn>
                        <p:tgtEl>
                          <p:spTgt spid="90115"/>
                        </p:tgtEl>
                        <p:attrNameLst>
                          <p:attrName>style.visibility</p:attrName>
                        </p:attrNameLst>
                      </p:cBhvr>
                      <p:to>
                        <p:strVal val="visible"/>
                      </p:to>
                    </p:set>
                    <p:animEffect transition="in" filter="fade">
                      <p:cBhvr>
                        <p:cTn dur="1000"/>
                        <p:tgtEl>
                          <p:spTgt spid="90115"/>
                        </p:tgtEl>
                      </p:cBhvr>
                    </p:animEffect>
                    <p:anim calcmode="lin" valueType="num">
                      <p:cBhvr>
                        <p:cTn dur="1000" fill="hold"/>
                        <p:tgtEl>
                          <p:spTgt spid="90115"/>
                        </p:tgtEl>
                        <p:attrNameLst>
                          <p:attrName>ppt_x</p:attrName>
                        </p:attrNameLst>
                      </p:cBhvr>
                      <p:tavLst>
                        <p:tav tm="0">
                          <p:val>
                            <p:strVal val="#ppt_x"/>
                          </p:val>
                        </p:tav>
                        <p:tav tm="100000">
                          <p:val>
                            <p:strVal val="#ppt_x"/>
                          </p:val>
                        </p:tav>
                      </p:tavLst>
                    </p:anim>
                    <p:anim calcmode="lin" valueType="num">
                      <p:cBhvr>
                        <p:cTn dur="898" decel="100000" fill="hold"/>
                        <p:tgtEl>
                          <p:spTgt spid="90115"/>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90115"/>
                        </p:tgtEl>
                        <p:attrNameLst>
                          <p:attrName>ppt_y</p:attrName>
                        </p:attrNameLst>
                      </p:cBhvr>
                      <p:tavLst>
                        <p:tav tm="0">
                          <p:val>
                            <p:strVal val="#ppt_y-.03"/>
                          </p:val>
                        </p:tav>
                        <p:tav tm="100000">
                          <p:val>
                            <p:strVal val="#ppt_y"/>
                          </p:val>
                        </p:tav>
                      </p:tavLst>
                    </p:anim>
                  </p:childTnLst>
                </p:cTn>
              </p:par>
            </p:tnLst>
          </p:tmpl>
          <p:tmpl lvl="4">
            <p:tnLst>
              <p:par>
                <p:cTn presetID="37" presetClass="entr" presetSubtype="0" fill="hold" nodeType="withEffect">
                  <p:stCondLst>
                    <p:cond delay="0"/>
                  </p:stCondLst>
                  <p:childTnLst>
                    <p:set>
                      <p:cBhvr>
                        <p:cTn dur="1" fill="hold">
                          <p:stCondLst>
                            <p:cond delay="0"/>
                          </p:stCondLst>
                        </p:cTn>
                        <p:tgtEl>
                          <p:spTgt spid="90115"/>
                        </p:tgtEl>
                        <p:attrNameLst>
                          <p:attrName>style.visibility</p:attrName>
                        </p:attrNameLst>
                      </p:cBhvr>
                      <p:to>
                        <p:strVal val="visible"/>
                      </p:to>
                    </p:set>
                    <p:animEffect transition="in" filter="fade">
                      <p:cBhvr>
                        <p:cTn dur="1000"/>
                        <p:tgtEl>
                          <p:spTgt spid="90115"/>
                        </p:tgtEl>
                      </p:cBhvr>
                    </p:animEffect>
                    <p:anim calcmode="lin" valueType="num">
                      <p:cBhvr>
                        <p:cTn dur="1000" fill="hold"/>
                        <p:tgtEl>
                          <p:spTgt spid="90115"/>
                        </p:tgtEl>
                        <p:attrNameLst>
                          <p:attrName>ppt_x</p:attrName>
                        </p:attrNameLst>
                      </p:cBhvr>
                      <p:tavLst>
                        <p:tav tm="0">
                          <p:val>
                            <p:strVal val="#ppt_x"/>
                          </p:val>
                        </p:tav>
                        <p:tav tm="100000">
                          <p:val>
                            <p:strVal val="#ppt_x"/>
                          </p:val>
                        </p:tav>
                      </p:tavLst>
                    </p:anim>
                    <p:anim calcmode="lin" valueType="num">
                      <p:cBhvr>
                        <p:cTn dur="898" decel="100000" fill="hold"/>
                        <p:tgtEl>
                          <p:spTgt spid="90115"/>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90115"/>
                        </p:tgtEl>
                        <p:attrNameLst>
                          <p:attrName>ppt_y</p:attrName>
                        </p:attrNameLst>
                      </p:cBhvr>
                      <p:tavLst>
                        <p:tav tm="0">
                          <p:val>
                            <p:strVal val="#ppt_y-.03"/>
                          </p:val>
                        </p:tav>
                        <p:tav tm="100000">
                          <p:val>
                            <p:strVal val="#ppt_y"/>
                          </p:val>
                        </p:tav>
                      </p:tavLst>
                    </p:anim>
                  </p:childTnLst>
                </p:cTn>
              </p:par>
            </p:tnLst>
          </p:tmpl>
          <p:tmpl lvl="5">
            <p:tnLst>
              <p:par>
                <p:cTn presetID="37" presetClass="entr" presetSubtype="0" fill="hold" nodeType="withEffect">
                  <p:stCondLst>
                    <p:cond delay="0"/>
                  </p:stCondLst>
                  <p:childTnLst>
                    <p:set>
                      <p:cBhvr>
                        <p:cTn dur="1" fill="hold">
                          <p:stCondLst>
                            <p:cond delay="0"/>
                          </p:stCondLst>
                        </p:cTn>
                        <p:tgtEl>
                          <p:spTgt spid="90115"/>
                        </p:tgtEl>
                        <p:attrNameLst>
                          <p:attrName>style.visibility</p:attrName>
                        </p:attrNameLst>
                      </p:cBhvr>
                      <p:to>
                        <p:strVal val="visible"/>
                      </p:to>
                    </p:set>
                    <p:animEffect transition="in" filter="fade">
                      <p:cBhvr>
                        <p:cTn dur="1000"/>
                        <p:tgtEl>
                          <p:spTgt spid="90115"/>
                        </p:tgtEl>
                      </p:cBhvr>
                    </p:animEffect>
                    <p:anim calcmode="lin" valueType="num">
                      <p:cBhvr>
                        <p:cTn dur="1000" fill="hold"/>
                        <p:tgtEl>
                          <p:spTgt spid="90115"/>
                        </p:tgtEl>
                        <p:attrNameLst>
                          <p:attrName>ppt_x</p:attrName>
                        </p:attrNameLst>
                      </p:cBhvr>
                      <p:tavLst>
                        <p:tav tm="0">
                          <p:val>
                            <p:strVal val="#ppt_x"/>
                          </p:val>
                        </p:tav>
                        <p:tav tm="100000">
                          <p:val>
                            <p:strVal val="#ppt_x"/>
                          </p:val>
                        </p:tav>
                      </p:tavLst>
                    </p:anim>
                    <p:anim calcmode="lin" valueType="num">
                      <p:cBhvr>
                        <p:cTn dur="898" decel="100000" fill="hold"/>
                        <p:tgtEl>
                          <p:spTgt spid="90115"/>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90115"/>
                        </p:tgtEl>
                        <p:attrNameLst>
                          <p:attrName>ppt_y</p:attrName>
                        </p:attrNameLst>
                      </p:cBhvr>
                      <p:tavLst>
                        <p:tav tm="0">
                          <p:val>
                            <p:strVal val="#ppt_y-.03"/>
                          </p:val>
                        </p:tav>
                        <p:tav tm="100000">
                          <p:val>
                            <p:strVal val="#ppt_y"/>
                          </p:val>
                        </p:tav>
                      </p:tavLst>
                    </p:anim>
                  </p:childTnLst>
                </p:cTn>
              </p:par>
            </p:tnLst>
          </p:tmpl>
        </p:tmplLst>
      </p:bldP>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o-RO" alt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o-RO" altLang="en-US" smtClean="0"/>
              <a:t>Click to edit Master text styles</a:t>
            </a:r>
          </a:p>
          <a:p>
            <a:pPr lvl="1"/>
            <a:r>
              <a:rPr lang="ro-RO" altLang="en-US" smtClean="0"/>
              <a:t>Second level</a:t>
            </a:r>
          </a:p>
          <a:p>
            <a:pPr lvl="2"/>
            <a:r>
              <a:rPr lang="ro-RO" altLang="en-US" smtClean="0"/>
              <a:t>Third level</a:t>
            </a:r>
          </a:p>
          <a:p>
            <a:pPr lvl="3"/>
            <a:r>
              <a:rPr lang="ro-RO" altLang="en-US" smtClean="0"/>
              <a:t>Fourth level</a:t>
            </a:r>
          </a:p>
          <a:p>
            <a:pPr lvl="4"/>
            <a:r>
              <a:rPr lang="ro-RO" alt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solidFill>
                  <a:srgbClr val="000000"/>
                </a:solidFill>
                <a:latin typeface="Arial" charset="0"/>
                <a:cs typeface="+mn-cs"/>
              </a:defRPr>
            </a:lvl1pPr>
          </a:lstStyle>
          <a:p>
            <a:pPr>
              <a:defRPr/>
            </a:pPr>
            <a:endParaRPr lang="ro-RO"/>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cs typeface="+mn-cs"/>
              </a:defRPr>
            </a:lvl1pPr>
          </a:lstStyle>
          <a:p>
            <a:pPr>
              <a:defRPr/>
            </a:pPr>
            <a:endParaRPr lang="ro-RO"/>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solidFill>
                  <a:srgbClr val="000000"/>
                </a:solidFill>
              </a:defRPr>
            </a:lvl1pPr>
          </a:lstStyle>
          <a:p>
            <a:fld id="{7272D940-F9C7-4C5D-BD9E-C628C44B1826}" type="slidenum">
              <a:rPr lang="ro-RO" altLang="en-US"/>
              <a:pPr/>
              <a:t>‹#›</a:t>
            </a:fld>
            <a:endParaRPr lang="ro-RO" altLang="en-US"/>
          </a:p>
        </p:txBody>
      </p:sp>
    </p:spTree>
  </p:cSld>
  <p:clrMap bg1="lt1" tx1="dk1" bg2="lt2" tx2="dk2" accent1="accent1" accent2="accent2" accent3="accent3" accent4="accent4" accent5="accent5" accent6="accent6" hlink="hlink" folHlink="folHlink"/>
  <p:sldLayoutIdLst>
    <p:sldLayoutId id="2147489369" r:id="rId1"/>
    <p:sldLayoutId id="2147489370" r:id="rId2"/>
    <p:sldLayoutId id="2147489371" r:id="rId3"/>
    <p:sldLayoutId id="2147489372" r:id="rId4"/>
    <p:sldLayoutId id="2147489373" r:id="rId5"/>
    <p:sldLayoutId id="2147489374" r:id="rId6"/>
    <p:sldLayoutId id="2147489375" r:id="rId7"/>
    <p:sldLayoutId id="2147489376" r:id="rId8"/>
    <p:sldLayoutId id="2147489377" r:id="rId9"/>
    <p:sldLayoutId id="2147489378" r:id="rId10"/>
    <p:sldLayoutId id="214748937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gov.ro/ro/"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37134"/>
            <a:ext cx="1898650" cy="1132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21"/>
          <p:cNvSpPr>
            <a:spLocks noChangeArrowheads="1"/>
          </p:cNvSpPr>
          <p:nvPr/>
        </p:nvSpPr>
        <p:spPr bwMode="auto">
          <a:xfrm>
            <a:off x="3168650" y="6542088"/>
            <a:ext cx="2667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50000"/>
              </a:spcBef>
              <a:buFontTx/>
              <a:buNone/>
            </a:pPr>
            <a:r>
              <a:rPr lang="en-US" altLang="en-US" sz="1600">
                <a:solidFill>
                  <a:srgbClr val="003399"/>
                </a:solidFill>
                <a:latin typeface="Trebuchet MS" pitchFamily="34" charset="0"/>
              </a:rPr>
              <a:t>  www.inforegio.ro</a:t>
            </a:r>
          </a:p>
        </p:txBody>
      </p:sp>
      <p:sp>
        <p:nvSpPr>
          <p:cNvPr id="2053" name="Title 13"/>
          <p:cNvSpPr>
            <a:spLocks noGrp="1"/>
          </p:cNvSpPr>
          <p:nvPr>
            <p:ph type="ctrTitle"/>
          </p:nvPr>
        </p:nvSpPr>
        <p:spPr>
          <a:xfrm>
            <a:off x="533400" y="1981200"/>
            <a:ext cx="7781131" cy="1981200"/>
          </a:xfrm>
        </p:spPr>
        <p:txBody>
          <a:bodyPr/>
          <a:lstStyle/>
          <a:p>
            <a:pPr>
              <a:defRPr/>
            </a:pPr>
            <a:r>
              <a:rPr lang="en-US" sz="2000" b="1" i="1" dirty="0">
                <a:solidFill>
                  <a:srgbClr val="0070C0"/>
                </a:solidFill>
              </a:rPr>
              <a:t>ELABORAREA STRATEGIILOR de DEZVOLTARE LOCAL</a:t>
            </a:r>
            <a:r>
              <a:rPr lang="ro-RO" sz="2000" b="1" i="1" dirty="0">
                <a:solidFill>
                  <a:srgbClr val="0070C0"/>
                </a:solidFill>
              </a:rPr>
              <a:t>Ă (SDL) </a:t>
            </a:r>
            <a:br>
              <a:rPr lang="ro-RO" sz="2000" b="1" i="1" dirty="0">
                <a:solidFill>
                  <a:srgbClr val="0070C0"/>
                </a:solidFill>
              </a:rPr>
            </a:br>
            <a:r>
              <a:rPr lang="en-US" sz="2000" b="1" i="1" dirty="0">
                <a:solidFill>
                  <a:srgbClr val="0070C0"/>
                </a:solidFill>
              </a:rPr>
              <a:t>N</a:t>
            </a:r>
            <a:r>
              <a:rPr lang="ro-RO" sz="2000" b="1" i="1" dirty="0" err="1">
                <a:solidFill>
                  <a:srgbClr val="0070C0"/>
                </a:solidFill>
              </a:rPr>
              <a:t>ivelul</a:t>
            </a:r>
            <a:r>
              <a:rPr lang="ro-RO" sz="2000" b="1" i="1" dirty="0">
                <a:solidFill>
                  <a:srgbClr val="0070C0"/>
                </a:solidFill>
              </a:rPr>
              <a:t> orașelor/municipiilor cu peste 20.000 </a:t>
            </a:r>
            <a:r>
              <a:rPr lang="ro-RO" sz="2000" b="1" i="1" dirty="0" smtClean="0">
                <a:solidFill>
                  <a:srgbClr val="0070C0"/>
                </a:solidFill>
              </a:rPr>
              <a:t>locuitori</a:t>
            </a:r>
            <a:r>
              <a:rPr lang="en-US" sz="2000" b="1" dirty="0" smtClean="0">
                <a:solidFill>
                  <a:srgbClr val="003399"/>
                </a:solidFill>
                <a:effectLst>
                  <a:innerShdw blurRad="69850" dist="43180" dir="5400000">
                    <a:srgbClr val="000000">
                      <a:alpha val="65000"/>
                    </a:srgbClr>
                  </a:innerShdw>
                  <a:reflection blurRad="6350" stA="55000" endA="300" endPos="45500" dir="5400000" sy="-100000" algn="bl" rotWithShape="0"/>
                </a:effectLst>
                <a:latin typeface="Arial" charset="0"/>
              </a:rPr>
              <a:t/>
            </a:r>
            <a:br>
              <a:rPr lang="en-US" sz="2000" b="1" dirty="0" smtClean="0">
                <a:solidFill>
                  <a:srgbClr val="003399"/>
                </a:solidFill>
                <a:effectLst>
                  <a:innerShdw blurRad="69850" dist="43180" dir="5400000">
                    <a:srgbClr val="000000">
                      <a:alpha val="65000"/>
                    </a:srgbClr>
                  </a:innerShdw>
                  <a:reflection blurRad="6350" stA="55000" endA="300" endPos="45500" dir="5400000" sy="-100000" algn="bl" rotWithShape="0"/>
                </a:effectLst>
                <a:latin typeface="Arial" charset="0"/>
              </a:rPr>
            </a:br>
            <a:r>
              <a:rPr lang="en-US" sz="2000" b="1" dirty="0" smtClean="0">
                <a:solidFill>
                  <a:srgbClr val="003399"/>
                </a:solidFill>
                <a:effectLst>
                  <a:innerShdw blurRad="69850" dist="43180" dir="5400000">
                    <a:srgbClr val="000000">
                      <a:alpha val="65000"/>
                    </a:srgbClr>
                  </a:innerShdw>
                  <a:reflection blurRad="6350" stA="55000" endA="300" endPos="45500" dir="5400000" sy="-100000" algn="bl" rotWithShape="0"/>
                </a:effectLst>
                <a:latin typeface="Arial" charset="0"/>
              </a:rPr>
              <a:t/>
            </a:r>
            <a:br>
              <a:rPr lang="en-US" sz="2000" b="1" dirty="0" smtClean="0">
                <a:solidFill>
                  <a:srgbClr val="003399"/>
                </a:solidFill>
                <a:effectLst>
                  <a:innerShdw blurRad="69850" dist="43180" dir="5400000">
                    <a:srgbClr val="000000">
                      <a:alpha val="65000"/>
                    </a:srgbClr>
                  </a:innerShdw>
                  <a:reflection blurRad="6350" stA="55000" endA="300" endPos="45500" dir="5400000" sy="-100000" algn="bl" rotWithShape="0"/>
                </a:effectLst>
                <a:latin typeface="Arial" charset="0"/>
              </a:rPr>
            </a:br>
            <a:r>
              <a:rPr lang="ro-RO" sz="1800" b="1" dirty="0" smtClean="0">
                <a:solidFill>
                  <a:srgbClr val="FF0000"/>
                </a:solidFill>
              </a:rPr>
              <a:t>CRITERII DE </a:t>
            </a:r>
            <a:r>
              <a:rPr lang="ro-RO" sz="1800" b="1" dirty="0" smtClean="0">
                <a:solidFill>
                  <a:srgbClr val="FF0000"/>
                </a:solidFill>
              </a:rPr>
              <a:t>EVALUARE </a:t>
            </a:r>
            <a:r>
              <a:rPr lang="en-US" sz="1800" b="1" dirty="0" smtClean="0">
                <a:solidFill>
                  <a:srgbClr val="FF0000"/>
                </a:solidFill>
              </a:rPr>
              <a:t>STRATEGIC</a:t>
            </a:r>
            <a:r>
              <a:rPr lang="ro-RO" sz="1800" b="1" dirty="0" smtClean="0">
                <a:solidFill>
                  <a:srgbClr val="FF0000"/>
                </a:solidFill>
              </a:rPr>
              <a:t>Ă ȘI OPERAȚIONALĂ</a:t>
            </a:r>
            <a:r>
              <a:rPr lang="ro-RO" sz="1800" b="1" dirty="0" smtClean="0">
                <a:solidFill>
                  <a:srgbClr val="FF0000"/>
                </a:solidFill>
              </a:rPr>
              <a:t> </a:t>
            </a:r>
            <a:endParaRPr lang="ro-RO" altLang="en-US" sz="2800" b="1" dirty="0" smtClean="0">
              <a:latin typeface="Trebuchet MS" pitchFamily="34" charset="0"/>
            </a:endParaRPr>
          </a:p>
        </p:txBody>
      </p:sp>
      <p:pic>
        <p:nvPicPr>
          <p:cNvPr id="2055" name="Picture 4" descr="http://gov.ro/front/view/img/logo.png">
            <a:hlinkClick r:id="rId4" tooltip="&quot;&quot;"/>
          </p:cNvPr>
          <p:cNvPicPr>
            <a:picLocks noChangeAspect="1" noChangeArrowheads="1"/>
          </p:cNvPicPr>
          <p:nvPr/>
        </p:nvPicPr>
        <p:blipFill>
          <a:blip r:embed="rId5"/>
          <a:srcRect/>
          <a:stretch>
            <a:fillRect/>
          </a:stretch>
        </p:blipFill>
        <p:spPr bwMode="auto">
          <a:xfrm>
            <a:off x="2743200" y="179361"/>
            <a:ext cx="1148556" cy="1042988"/>
          </a:xfrm>
          <a:prstGeom prst="rect">
            <a:avLst/>
          </a:prstGeom>
          <a:solidFill>
            <a:schemeClr val="bg1"/>
          </a:solidFill>
          <a:ln>
            <a:noFill/>
          </a:ln>
          <a:effectLst>
            <a:outerShdw blurRad="50800" dist="50800" dir="5400000" algn="ctr" rotWithShape="0">
              <a:srgbClr val="FFFFFF"/>
            </a:outerShdw>
          </a:effectLst>
          <a:extLst>
            <a:ext uri="{91240B29-F687-4F45-9708-019B960494DF}">
              <a14:hiddenLine xmlns:a14="http://schemas.microsoft.com/office/drawing/2010/main" w="9525">
                <a:solidFill>
                  <a:srgbClr val="000000"/>
                </a:solidFill>
                <a:miter lim="800000"/>
                <a:headEnd/>
                <a:tailEnd/>
              </a14:hiddenLine>
            </a:ext>
          </a:extLst>
        </p:spPr>
      </p:pic>
      <p:pic>
        <p:nvPicPr>
          <p:cNvPr id="6" name="Picture 9"/>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362200" y="179361"/>
            <a:ext cx="4876800" cy="104857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7" name="Picture 1"/>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20000" y="215900"/>
            <a:ext cx="10668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2971800" y="4382697"/>
            <a:ext cx="3196167" cy="338554"/>
          </a:xfrm>
          <a:prstGeom prst="rect">
            <a:avLst/>
          </a:prstGeom>
          <a:noFill/>
        </p:spPr>
        <p:txBody>
          <a:bodyPr wrap="square" rtlCol="0">
            <a:spAutoFit/>
          </a:bodyPr>
          <a:lstStyle/>
          <a:p>
            <a:r>
              <a:rPr lang="ro-RO" dirty="0" smtClean="0">
                <a:solidFill>
                  <a:schemeClr val="tx1"/>
                </a:solidFill>
              </a:rPr>
              <a:t>București, 4/6 octombrie 2017</a:t>
            </a:r>
            <a:endParaRPr lang="ro-RO" dirty="0">
              <a:solidFill>
                <a:schemeClr val="tx1"/>
              </a:solidFill>
            </a:endParaRPr>
          </a:p>
        </p:txBody>
      </p:sp>
    </p:spTree>
    <p:extLst>
      <p:ext uri="{BB962C8B-B14F-4D97-AF65-F5344CB8AC3E}">
        <p14:creationId xmlns:p14="http://schemas.microsoft.com/office/powerpoint/2010/main" val="238526447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14600"/>
            <a:ext cx="8229600" cy="1981200"/>
          </a:xfrm>
          <a:ln>
            <a:miter lim="800000"/>
            <a:headEnd/>
            <a:tailEnd/>
          </a:ln>
          <a:extLst/>
        </p:spPr>
        <p:txBody>
          <a:bodyPr>
            <a:scene3d>
              <a:camera prst="orthographicFront"/>
              <a:lightRig rig="threePt" dir="t"/>
            </a:scene3d>
            <a:sp3d extrusionH="57150">
              <a:bevelT w="69850" h="38100" prst="cross"/>
            </a:sp3d>
          </a:bodyPr>
          <a:lstStyle/>
          <a:p>
            <a:pPr>
              <a:defRPr/>
            </a:pPr>
            <a:r>
              <a:rPr lang="ro-RO" dirty="0" smtClean="0">
                <a:ln w="18415" cmpd="sng">
                  <a:solidFill>
                    <a:schemeClr val="accent6">
                      <a:lumMod val="20000"/>
                      <a:lumOff val="80000"/>
                    </a:schemeClr>
                  </a:solidFill>
                  <a:prstDash val="solid"/>
                </a:ln>
                <a:solidFill>
                  <a:schemeClr val="accent6">
                    <a:lumMod val="75000"/>
                  </a:schemeClr>
                </a:solidFill>
                <a:effectLst>
                  <a:outerShdw blurRad="63500" dir="3600000" algn="tl" rotWithShape="0">
                    <a:srgbClr val="000000">
                      <a:alpha val="70000"/>
                    </a:srgbClr>
                  </a:outerShdw>
                  <a:reflection blurRad="6350" stA="50000" endA="300" endPos="50000" dist="29997" dir="5400000" sy="-100000" algn="bl" rotWithShape="0"/>
                </a:effectLst>
              </a:rPr>
              <a:t>Vă mulțumim!</a:t>
            </a:r>
            <a:br>
              <a:rPr lang="ro-RO" dirty="0" smtClean="0">
                <a:ln w="18415" cmpd="sng">
                  <a:solidFill>
                    <a:schemeClr val="accent6">
                      <a:lumMod val="20000"/>
                      <a:lumOff val="80000"/>
                    </a:schemeClr>
                  </a:solidFill>
                  <a:prstDash val="solid"/>
                </a:ln>
                <a:solidFill>
                  <a:schemeClr val="accent6">
                    <a:lumMod val="75000"/>
                  </a:schemeClr>
                </a:solidFill>
                <a:effectLst>
                  <a:outerShdw blurRad="63500" dir="3600000" algn="tl" rotWithShape="0">
                    <a:srgbClr val="000000">
                      <a:alpha val="70000"/>
                    </a:srgbClr>
                  </a:outerShdw>
                  <a:reflection blurRad="6350" stA="50000" endA="300" endPos="50000" dist="29997" dir="5400000" sy="-100000" algn="bl" rotWithShape="0"/>
                </a:effectLst>
              </a:rPr>
            </a:br>
            <a:r>
              <a:rPr lang="ro-RO" dirty="0" smtClean="0">
                <a:ln w="18415" cmpd="sng">
                  <a:solidFill>
                    <a:schemeClr val="accent6">
                      <a:lumMod val="20000"/>
                      <a:lumOff val="80000"/>
                    </a:schemeClr>
                  </a:solidFill>
                  <a:prstDash val="solid"/>
                </a:ln>
                <a:solidFill>
                  <a:schemeClr val="accent1"/>
                </a:solidFill>
                <a:effectLst>
                  <a:outerShdw blurRad="63500" dir="3600000" algn="tl" rotWithShape="0">
                    <a:srgbClr val="000000">
                      <a:alpha val="70000"/>
                    </a:srgbClr>
                  </a:outerShdw>
                  <a:reflection blurRad="6350" stA="50000" endA="300" endPos="50000" dist="29997" dir="5400000" sy="-100000" algn="bl" rotWithShape="0"/>
                </a:effectLst>
              </a:rPr>
              <a:t>www.fonduri-ue.ro</a:t>
            </a:r>
            <a:endParaRPr lang="ro-RO" dirty="0">
              <a:ln w="18415" cmpd="sng">
                <a:solidFill>
                  <a:schemeClr val="accent6">
                    <a:lumMod val="20000"/>
                    <a:lumOff val="80000"/>
                  </a:schemeClr>
                </a:solidFill>
                <a:prstDash val="solid"/>
              </a:ln>
              <a:solidFill>
                <a:schemeClr val="accent1"/>
              </a:solidFill>
              <a:effectLst>
                <a:outerShdw blurRad="63500" dir="3600000" algn="tl" rotWithShape="0">
                  <a:srgbClr val="000000">
                    <a:alpha val="70000"/>
                  </a:srgbClr>
                </a:outerShdw>
                <a:reflection blurRad="6350" stA="50000" endA="300" endPos="50000" dist="29997" dir="5400000" sy="-100000" algn="bl" rotWithShape="0"/>
              </a:effectLst>
            </a:endParaRPr>
          </a:p>
        </p:txBody>
      </p:sp>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469066"/>
            <a:ext cx="8229600" cy="4525963"/>
          </a:xfrm>
        </p:spPr>
        <p:txBody>
          <a:bodyPr/>
          <a:lstStyle/>
          <a:p>
            <a:pPr marL="365125" lvl="0" indent="-255588" algn="just" eaLnBrk="1" hangingPunct="1">
              <a:spcBef>
                <a:spcPts val="400"/>
              </a:spcBef>
              <a:buClr>
                <a:srgbClr val="2DA2BF"/>
              </a:buClr>
              <a:buSzPct val="68000"/>
              <a:buFont typeface="Wingdings 3" pitchFamily="18" charset="2"/>
              <a:buChar char=""/>
            </a:pPr>
            <a:r>
              <a:rPr lang="vi-VN" sz="2500" b="1" kern="1200" dirty="0">
                <a:solidFill>
                  <a:prstClr val="black"/>
                </a:solidFill>
              </a:rPr>
              <a:t>Procesul de evaluare strategică și operațională presupune analiza SDL de către membrii CCS și notarea acesteia din perspectiva criteriilor E3 incluse în Grila de evaluare</a:t>
            </a:r>
            <a:endParaRPr lang="en-US" sz="2500" b="1" kern="1200" dirty="0">
              <a:solidFill>
                <a:prstClr val="black"/>
              </a:solidFill>
              <a:latin typeface="Lucida Sans Unicode"/>
            </a:endParaRPr>
          </a:p>
          <a:p>
            <a:pPr marL="109537" lvl="0" indent="0" algn="just" eaLnBrk="1" hangingPunct="1">
              <a:spcBef>
                <a:spcPts val="400"/>
              </a:spcBef>
              <a:buClr>
                <a:srgbClr val="2DA2BF"/>
              </a:buClr>
              <a:buSzPct val="68000"/>
              <a:buNone/>
            </a:pPr>
            <a:endParaRPr lang="ro-RO" sz="2500" kern="1200" dirty="0">
              <a:solidFill>
                <a:prstClr val="black"/>
              </a:solidFill>
              <a:latin typeface="Lucida Sans Unicode"/>
            </a:endParaRPr>
          </a:p>
          <a:p>
            <a:pPr marL="365125" lvl="0" indent="-255588" algn="just" eaLnBrk="1" hangingPunct="1">
              <a:spcBef>
                <a:spcPts val="400"/>
              </a:spcBef>
              <a:buClr>
                <a:srgbClr val="2DA2BF"/>
              </a:buClr>
              <a:buSzPct val="68000"/>
              <a:buFont typeface="Wingdings 3" pitchFamily="18" charset="2"/>
              <a:buChar char=""/>
            </a:pPr>
            <a:r>
              <a:rPr lang="vi-VN" sz="2500" kern="1200" dirty="0">
                <a:solidFill>
                  <a:prstClr val="black"/>
                </a:solidFill>
              </a:rPr>
              <a:t>SDL este admisă pentru a intra în etapa de evaluare strategică și operațională doar dacă obține „DA” la toate criteriile</a:t>
            </a:r>
            <a:r>
              <a:rPr lang="ro-RO" sz="2500" kern="1200" dirty="0">
                <a:solidFill>
                  <a:prstClr val="black"/>
                </a:solidFill>
                <a:latin typeface="Lucida Sans Unicode"/>
              </a:rPr>
              <a:t>: </a:t>
            </a:r>
            <a:r>
              <a:rPr lang="vi-VN" sz="2500" kern="1200" dirty="0">
                <a:solidFill>
                  <a:prstClr val="black"/>
                </a:solidFill>
              </a:rPr>
              <a:t>de conformitate administrativă / validare a sprijinului pregătitor – dacă este cazul, criteriile de eligibilitate, criteriile</a:t>
            </a:r>
            <a:r>
              <a:rPr lang="ro-RO" sz="2500" kern="1200" dirty="0">
                <a:solidFill>
                  <a:prstClr val="black"/>
                </a:solidFill>
                <a:latin typeface="Lucida Sans Unicode"/>
              </a:rPr>
              <a:t> de</a:t>
            </a:r>
            <a:r>
              <a:rPr lang="vi-VN" sz="2500" kern="1200" dirty="0">
                <a:solidFill>
                  <a:prstClr val="black"/>
                </a:solidFill>
              </a:rPr>
              <a:t> Evaluare</a:t>
            </a:r>
            <a:r>
              <a:rPr lang="ro-RO" sz="2500" kern="1200" dirty="0">
                <a:solidFill>
                  <a:prstClr val="black"/>
                </a:solidFill>
                <a:latin typeface="Lucida Sans Unicode"/>
              </a:rPr>
              <a:t> a</a:t>
            </a:r>
            <a:r>
              <a:rPr lang="vi-VN" sz="2500" kern="1200" dirty="0">
                <a:solidFill>
                  <a:prstClr val="black"/>
                </a:solidFill>
              </a:rPr>
              <a:t> studiului de referință și</a:t>
            </a:r>
            <a:r>
              <a:rPr lang="ro-RO" sz="2500" kern="1200" dirty="0">
                <a:solidFill>
                  <a:prstClr val="black"/>
                </a:solidFill>
                <a:latin typeface="Lucida Sans Unicode"/>
              </a:rPr>
              <a:t> de</a:t>
            </a:r>
            <a:r>
              <a:rPr lang="en-US" sz="2500" kern="1200" dirty="0">
                <a:solidFill>
                  <a:prstClr val="black"/>
                </a:solidFill>
                <a:latin typeface="Lucida Sans Unicode"/>
              </a:rPr>
              <a:t> </a:t>
            </a:r>
            <a:r>
              <a:rPr lang="vi-VN" sz="2500" kern="1200" dirty="0">
                <a:solidFill>
                  <a:prstClr val="black"/>
                </a:solidFill>
              </a:rPr>
              <a:t>Evaluare</a:t>
            </a:r>
            <a:r>
              <a:rPr lang="ro-RO" sz="2500" kern="1200" dirty="0">
                <a:solidFill>
                  <a:prstClr val="black"/>
                </a:solidFill>
                <a:latin typeface="Lucida Sans Unicode"/>
              </a:rPr>
              <a:t> a</a:t>
            </a:r>
            <a:r>
              <a:rPr lang="vi-VN" sz="2500" kern="1200" dirty="0">
                <a:solidFill>
                  <a:prstClr val="black"/>
                </a:solidFill>
              </a:rPr>
              <a:t> parteneriatului</a:t>
            </a:r>
            <a:r>
              <a:rPr lang="vi-VN" sz="2500" kern="1200" dirty="0" smtClean="0">
                <a:solidFill>
                  <a:prstClr val="black"/>
                </a:solidFill>
              </a:rPr>
              <a:t>.</a:t>
            </a:r>
            <a:endParaRPr lang="ro-RO" sz="2500" kern="1200" dirty="0">
              <a:solidFill>
                <a:prstClr val="black"/>
              </a:solidFill>
              <a:latin typeface="Lucida Sans Unicode"/>
            </a:endParaRPr>
          </a:p>
          <a:p>
            <a:endParaRPr lang="ro-RO" dirty="0"/>
          </a:p>
          <a:p>
            <a:endParaRPr lang="ro-RO" dirty="0"/>
          </a:p>
        </p:txBody>
      </p:sp>
      <p:sp>
        <p:nvSpPr>
          <p:cNvPr id="3" name="Content Placeholder 2"/>
          <p:cNvSpPr txBox="1">
            <a:spLocks/>
          </p:cNvSpPr>
          <p:nvPr/>
        </p:nvSpPr>
        <p:spPr>
          <a:xfrm>
            <a:off x="457200" y="1405268"/>
            <a:ext cx="8229599" cy="4419600"/>
          </a:xfrm>
          <a:prstGeom prst="rect">
            <a:avLst/>
          </a:prstGeom>
          <a:ln>
            <a:solidFill>
              <a:schemeClr val="accent1"/>
            </a:solid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eaLnBrk="1" hangingPunct="1">
              <a:lnSpc>
                <a:spcPct val="115000"/>
              </a:lnSpc>
              <a:spcBef>
                <a:spcPct val="0"/>
              </a:spcBef>
              <a:spcAft>
                <a:spcPts val="0"/>
              </a:spcAft>
              <a:buFont typeface="Wingdings" panose="05000000000000000000" pitchFamily="2" charset="2"/>
              <a:buChar char="Ø"/>
            </a:pPr>
            <a:endParaRPr lang="ro-RO" sz="2000" b="1" kern="1200" dirty="0" smtClean="0">
              <a:solidFill>
                <a:srgbClr val="003399"/>
              </a:solidFill>
              <a:latin typeface="Calibri" panose="020F0502020204030204" pitchFamily="34" charset="0"/>
              <a:cs typeface="Arial" panose="020B0604020202020204" pitchFamily="34" charset="0"/>
            </a:endParaRPr>
          </a:p>
          <a:p>
            <a:pPr marL="0" indent="0">
              <a:buNone/>
            </a:pPr>
            <a:endParaRPr lang="en-US" sz="1400" b="0" kern="0" dirty="0"/>
          </a:p>
        </p:txBody>
      </p:sp>
      <p:sp>
        <p:nvSpPr>
          <p:cNvPr id="2" name="Title 1"/>
          <p:cNvSpPr>
            <a:spLocks noGrp="1"/>
          </p:cNvSpPr>
          <p:nvPr>
            <p:ph type="title"/>
          </p:nvPr>
        </p:nvSpPr>
        <p:spPr>
          <a:xfrm>
            <a:off x="457200" y="274638"/>
            <a:ext cx="8229600" cy="639762"/>
          </a:xfrm>
        </p:spPr>
        <p:txBody>
          <a:bodyPr/>
          <a:lstStyle/>
          <a:p>
            <a:r>
              <a:rPr lang="it-IT" sz="3200" b="1" dirty="0">
                <a:latin typeface="+mn-lt"/>
                <a:cs typeface="Lucida Sans Unicode" panose="020B0602030504020204" pitchFamily="34" charset="0"/>
              </a:rPr>
              <a:t>Evaluarea Strategică și Operațională a SDL</a:t>
            </a:r>
            <a:endParaRPr lang="ro-RO" sz="3200" b="1" dirty="0">
              <a:latin typeface="+mn-lt"/>
              <a:cs typeface="Lucida Sans Unicode" panose="020B0602030504020204" pitchFamily="34" charset="0"/>
            </a:endParaRPr>
          </a:p>
        </p:txBody>
      </p:sp>
    </p:spTree>
    <p:extLst>
      <p:ext uri="{BB962C8B-B14F-4D97-AF65-F5344CB8AC3E}">
        <p14:creationId xmlns:p14="http://schemas.microsoft.com/office/powerpoint/2010/main" val="904235412"/>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457200" y="533400"/>
            <a:ext cx="8229599" cy="5334000"/>
          </a:xfrm>
          <a:prstGeom prst="rect">
            <a:avLst/>
          </a:prstGeom>
          <a:ln>
            <a:solidFill>
              <a:schemeClr val="accent1"/>
            </a:solid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eaLnBrk="1" hangingPunct="1">
              <a:lnSpc>
                <a:spcPct val="115000"/>
              </a:lnSpc>
              <a:spcBef>
                <a:spcPct val="0"/>
              </a:spcBef>
              <a:spcAft>
                <a:spcPts val="0"/>
              </a:spcAft>
              <a:buFont typeface="Wingdings" panose="05000000000000000000" pitchFamily="2" charset="2"/>
              <a:buChar char="Ø"/>
            </a:pPr>
            <a:endParaRPr lang="ro-RO" sz="2000" b="1" kern="1200" dirty="0" smtClean="0">
              <a:solidFill>
                <a:srgbClr val="003399"/>
              </a:solidFill>
              <a:latin typeface="Calibri" panose="020F0502020204030204" pitchFamily="34" charset="0"/>
              <a:cs typeface="Arial" panose="020B0604020202020204" pitchFamily="34" charset="0"/>
            </a:endParaRPr>
          </a:p>
          <a:p>
            <a:pPr marL="0" indent="0">
              <a:buNone/>
            </a:pPr>
            <a:endParaRPr lang="en-US" sz="1400" b="0" kern="0" dirty="0"/>
          </a:p>
        </p:txBody>
      </p:sp>
      <p:sp>
        <p:nvSpPr>
          <p:cNvPr id="4" name="Content Placeholder 3"/>
          <p:cNvSpPr>
            <a:spLocks noGrp="1"/>
          </p:cNvSpPr>
          <p:nvPr>
            <p:ph idx="1"/>
          </p:nvPr>
        </p:nvSpPr>
        <p:spPr>
          <a:xfrm>
            <a:off x="457200" y="533400"/>
            <a:ext cx="8229600" cy="5592763"/>
          </a:xfrm>
        </p:spPr>
        <p:txBody>
          <a:bodyPr/>
          <a:lstStyle/>
          <a:p>
            <a:pPr marL="0" indent="0">
              <a:buNone/>
            </a:pPr>
            <a:endParaRPr lang="ro-RO" dirty="0"/>
          </a:p>
          <a:p>
            <a:endParaRPr lang="ro-RO" dirty="0"/>
          </a:p>
        </p:txBody>
      </p:sp>
      <p:sp>
        <p:nvSpPr>
          <p:cNvPr id="5" name="Rectangle 4"/>
          <p:cNvSpPr/>
          <p:nvPr/>
        </p:nvSpPr>
        <p:spPr>
          <a:xfrm>
            <a:off x="435935" y="517217"/>
            <a:ext cx="8229599" cy="5350183"/>
          </a:xfrm>
          <a:prstGeom prst="rect">
            <a:avLst/>
          </a:prstGeom>
        </p:spPr>
        <p:txBody>
          <a:bodyPr wrap="square">
            <a:spAutoFit/>
          </a:bodyPr>
          <a:lstStyle/>
          <a:p>
            <a:pPr marL="365125" marR="0" lvl="0" indent="-255588" algn="just" defTabSz="914400" eaLnBrk="1" fontAlgn="auto" latinLnBrk="0" hangingPunct="1">
              <a:lnSpc>
                <a:spcPct val="100000"/>
              </a:lnSpc>
              <a:spcBef>
                <a:spcPts val="400"/>
              </a:spcBef>
              <a:spcAft>
                <a:spcPts val="0"/>
              </a:spcAft>
              <a:buClr>
                <a:srgbClr val="2DA2BF"/>
              </a:buClr>
              <a:buSzPct val="68000"/>
              <a:buFont typeface="Wingdings 3" pitchFamily="18" charset="2"/>
              <a:buChar char=""/>
              <a:tabLst/>
              <a:defRPr/>
            </a:pPr>
            <a:r>
              <a:rPr kumimoji="0" lang="en-US" sz="2500" b="0" i="0" u="none" strike="noStrike" kern="0" cap="none" spc="0" normalizeH="0" baseline="0" noProof="0" dirty="0" smtClean="0">
                <a:ln>
                  <a:noFill/>
                </a:ln>
                <a:solidFill>
                  <a:prstClr val="black"/>
                </a:solidFill>
                <a:effectLst/>
                <a:uLnTx/>
                <a:uFillTx/>
                <a:latin typeface="+mn-lt"/>
                <a:cs typeface="+mn-cs"/>
              </a:rPr>
              <a:t>In </a:t>
            </a:r>
            <a:r>
              <a:rPr kumimoji="0" lang="en-US" sz="2500" b="0" i="0" u="none" strike="noStrike" kern="0" cap="none" spc="0" normalizeH="0" baseline="0" noProof="0" dirty="0" err="1" smtClean="0">
                <a:ln>
                  <a:noFill/>
                </a:ln>
                <a:solidFill>
                  <a:prstClr val="black"/>
                </a:solidFill>
                <a:effectLst/>
                <a:uLnTx/>
                <a:uFillTx/>
                <a:latin typeface="+mn-lt"/>
                <a:cs typeface="+mn-cs"/>
              </a:rPr>
              <a:t>urma</a:t>
            </a:r>
            <a:r>
              <a:rPr kumimoji="0" lang="en-US" sz="2500" b="0" i="0" u="none" strike="noStrike" kern="0" cap="none" spc="0" normalizeH="0" baseline="0" noProof="0" dirty="0" smtClean="0">
                <a:ln>
                  <a:noFill/>
                </a:ln>
                <a:solidFill>
                  <a:prstClr val="black"/>
                </a:solidFill>
                <a:effectLst/>
                <a:uLnTx/>
                <a:uFillTx/>
                <a:latin typeface="+mn-lt"/>
                <a:cs typeface="+mn-cs"/>
              </a:rPr>
              <a:t> </a:t>
            </a:r>
            <a:r>
              <a:rPr kumimoji="0" lang="en-US" sz="2500" b="0" i="0" u="none" strike="noStrike" kern="0" cap="none" spc="0" normalizeH="0" baseline="0" noProof="0" dirty="0" err="1" smtClean="0">
                <a:ln>
                  <a:noFill/>
                </a:ln>
                <a:solidFill>
                  <a:prstClr val="black"/>
                </a:solidFill>
                <a:effectLst/>
                <a:uLnTx/>
                <a:uFillTx/>
                <a:latin typeface="+mn-lt"/>
                <a:cs typeface="+mn-cs"/>
              </a:rPr>
              <a:t>evaluarii</a:t>
            </a:r>
            <a:r>
              <a:rPr kumimoji="0" lang="en-US" sz="2500" b="0" i="0" u="none" strike="noStrike" kern="0" cap="none" spc="0" normalizeH="0" baseline="0" noProof="0" dirty="0" smtClean="0">
                <a:ln>
                  <a:noFill/>
                </a:ln>
                <a:solidFill>
                  <a:prstClr val="black"/>
                </a:solidFill>
                <a:effectLst/>
                <a:uLnTx/>
                <a:uFillTx/>
                <a:latin typeface="+mn-lt"/>
                <a:cs typeface="+mn-cs"/>
              </a:rPr>
              <a:t> se </a:t>
            </a:r>
            <a:r>
              <a:rPr kumimoji="0" lang="en-US" sz="2500" b="0" i="0" u="none" strike="noStrike" kern="0" cap="none" spc="0" normalizeH="0" baseline="0" noProof="0" dirty="0" err="1" smtClean="0">
                <a:ln>
                  <a:noFill/>
                </a:ln>
                <a:solidFill>
                  <a:prstClr val="black"/>
                </a:solidFill>
                <a:effectLst/>
                <a:uLnTx/>
                <a:uFillTx/>
                <a:latin typeface="+mn-lt"/>
                <a:cs typeface="+mn-cs"/>
              </a:rPr>
              <a:t>acorda</a:t>
            </a:r>
            <a:r>
              <a:rPr kumimoji="0" lang="en-US" sz="2500" b="0" i="0" u="none" strike="noStrike" kern="0" cap="none" spc="0" normalizeH="0" baseline="0" noProof="0" dirty="0" smtClean="0">
                <a:ln>
                  <a:noFill/>
                </a:ln>
                <a:solidFill>
                  <a:prstClr val="black"/>
                </a:solidFill>
                <a:effectLst/>
                <a:uLnTx/>
                <a:uFillTx/>
                <a:latin typeface="+mn-lt"/>
                <a:cs typeface="+mn-cs"/>
              </a:rPr>
              <a:t> un </a:t>
            </a:r>
            <a:r>
              <a:rPr kumimoji="0" lang="en-US" sz="2500" b="0" i="0" u="none" strike="noStrike" kern="0" cap="none" spc="0" normalizeH="0" baseline="0" noProof="0" dirty="0" err="1" smtClean="0">
                <a:ln>
                  <a:noFill/>
                </a:ln>
                <a:solidFill>
                  <a:prstClr val="black"/>
                </a:solidFill>
                <a:effectLst/>
                <a:uLnTx/>
                <a:uFillTx/>
                <a:latin typeface="+mn-lt"/>
                <a:cs typeface="+mn-cs"/>
              </a:rPr>
              <a:t>punctaj</a:t>
            </a:r>
            <a:r>
              <a:rPr kumimoji="0" lang="en-US" sz="2500" b="0" i="0" u="none" strike="noStrike" kern="0" cap="none" spc="0" normalizeH="0" baseline="0" noProof="0" dirty="0" smtClean="0">
                <a:ln>
                  <a:noFill/>
                </a:ln>
                <a:solidFill>
                  <a:prstClr val="black"/>
                </a:solidFill>
                <a:effectLst/>
                <a:uLnTx/>
                <a:uFillTx/>
                <a:latin typeface="+mn-lt"/>
                <a:cs typeface="+mn-cs"/>
              </a:rPr>
              <a:t> care </a:t>
            </a:r>
            <a:r>
              <a:rPr kumimoji="0" lang="en-US" sz="2500" b="0" i="0" u="none" strike="noStrike" kern="0" cap="none" spc="0" normalizeH="0" baseline="0" noProof="0" dirty="0" err="1" smtClean="0">
                <a:ln>
                  <a:noFill/>
                </a:ln>
                <a:solidFill>
                  <a:prstClr val="black"/>
                </a:solidFill>
                <a:effectLst/>
                <a:uLnTx/>
                <a:uFillTx/>
                <a:latin typeface="+mn-lt"/>
                <a:cs typeface="+mn-cs"/>
              </a:rPr>
              <a:t>poate</a:t>
            </a:r>
            <a:r>
              <a:rPr kumimoji="0" lang="en-US" sz="2500" b="0" i="0" u="none" strike="noStrike" kern="0" cap="none" spc="0" normalizeH="0" baseline="0" noProof="0" dirty="0" smtClean="0">
                <a:ln>
                  <a:noFill/>
                </a:ln>
                <a:solidFill>
                  <a:prstClr val="black"/>
                </a:solidFill>
                <a:effectLst/>
                <a:uLnTx/>
                <a:uFillTx/>
                <a:latin typeface="+mn-lt"/>
                <a:cs typeface="+mn-cs"/>
              </a:rPr>
              <a:t> </a:t>
            </a:r>
            <a:r>
              <a:rPr kumimoji="0" lang="en-US" sz="2500" b="0" i="0" u="none" strike="noStrike" kern="0" cap="none" spc="0" normalizeH="0" baseline="0" noProof="0" dirty="0" err="1" smtClean="0">
                <a:ln>
                  <a:noFill/>
                </a:ln>
                <a:solidFill>
                  <a:prstClr val="black"/>
                </a:solidFill>
                <a:effectLst/>
                <a:uLnTx/>
                <a:uFillTx/>
                <a:latin typeface="+mn-lt"/>
                <a:cs typeface="+mn-cs"/>
              </a:rPr>
              <a:t>varia</a:t>
            </a:r>
            <a:r>
              <a:rPr kumimoji="0" lang="en-US" sz="2500" b="0" i="0" u="none" strike="noStrike" kern="0" cap="none" spc="0" normalizeH="0" baseline="0" noProof="0" dirty="0" smtClean="0">
                <a:ln>
                  <a:noFill/>
                </a:ln>
                <a:solidFill>
                  <a:prstClr val="black"/>
                </a:solidFill>
                <a:effectLst/>
                <a:uLnTx/>
                <a:uFillTx/>
                <a:latin typeface="+mn-lt"/>
                <a:cs typeface="+mn-cs"/>
              </a:rPr>
              <a:t> </a:t>
            </a:r>
            <a:r>
              <a:rPr kumimoji="0" lang="en-US" sz="2500" b="0" i="0" u="none" strike="noStrike" kern="0" cap="none" spc="0" normalizeH="0" baseline="0" noProof="0" dirty="0" err="1" smtClean="0">
                <a:ln>
                  <a:noFill/>
                </a:ln>
                <a:solidFill>
                  <a:prstClr val="black"/>
                </a:solidFill>
                <a:effectLst/>
                <a:uLnTx/>
                <a:uFillTx/>
                <a:latin typeface="+mn-lt"/>
                <a:cs typeface="+mn-cs"/>
              </a:rPr>
              <a:t>între</a:t>
            </a:r>
            <a:r>
              <a:rPr kumimoji="0" lang="en-US" sz="2500" b="0" i="0" u="none" strike="noStrike" kern="0" cap="none" spc="0" normalizeH="0" baseline="0" noProof="0" dirty="0" smtClean="0">
                <a:ln>
                  <a:noFill/>
                </a:ln>
                <a:solidFill>
                  <a:prstClr val="black"/>
                </a:solidFill>
                <a:effectLst/>
                <a:uLnTx/>
                <a:uFillTx/>
                <a:latin typeface="+mn-lt"/>
                <a:cs typeface="+mn-cs"/>
              </a:rPr>
              <a:t> 1 </a:t>
            </a:r>
            <a:r>
              <a:rPr kumimoji="0" lang="en-US" sz="2500" b="0" i="0" u="none" strike="noStrike" kern="0" cap="none" spc="0" normalizeH="0" baseline="0" noProof="0" dirty="0" err="1" smtClean="0">
                <a:ln>
                  <a:noFill/>
                </a:ln>
                <a:solidFill>
                  <a:prstClr val="black"/>
                </a:solidFill>
                <a:effectLst/>
                <a:uLnTx/>
                <a:uFillTx/>
                <a:latin typeface="+mn-lt"/>
                <a:cs typeface="+mn-cs"/>
              </a:rPr>
              <a:t>și</a:t>
            </a:r>
            <a:r>
              <a:rPr kumimoji="0" lang="en-US" sz="2500" b="0" i="0" u="none" strike="noStrike" kern="0" cap="none" spc="0" normalizeH="0" baseline="0" noProof="0" dirty="0" smtClean="0">
                <a:ln>
                  <a:noFill/>
                </a:ln>
                <a:solidFill>
                  <a:prstClr val="black"/>
                </a:solidFill>
                <a:effectLst/>
                <a:uLnTx/>
                <a:uFillTx/>
                <a:latin typeface="+mn-lt"/>
                <a:cs typeface="+mn-cs"/>
              </a:rPr>
              <a:t> 10.</a:t>
            </a:r>
            <a:r>
              <a:rPr kumimoji="0" lang="pt-BR" sz="2500" b="0" i="0" u="none" strike="noStrike" kern="0" cap="none" spc="0" normalizeH="0" baseline="0" noProof="0" dirty="0" smtClean="0">
                <a:ln>
                  <a:noFill/>
                </a:ln>
                <a:solidFill>
                  <a:prstClr val="black"/>
                </a:solidFill>
                <a:effectLst/>
                <a:uLnTx/>
                <a:uFillTx/>
                <a:latin typeface="+mn-lt"/>
                <a:cs typeface="+mn-cs"/>
              </a:rPr>
              <a:t> Pragul minim de calitate a SDL-urilor este nota 5.</a:t>
            </a:r>
          </a:p>
          <a:p>
            <a:pPr marL="109537" marR="0" lvl="0" indent="0" algn="just" defTabSz="914400" eaLnBrk="1" fontAlgn="auto" latinLnBrk="0" hangingPunct="1">
              <a:lnSpc>
                <a:spcPct val="100000"/>
              </a:lnSpc>
              <a:spcBef>
                <a:spcPts val="400"/>
              </a:spcBef>
              <a:spcAft>
                <a:spcPts val="0"/>
              </a:spcAft>
              <a:buClr>
                <a:srgbClr val="2DA2BF"/>
              </a:buClr>
              <a:buSzPct val="68000"/>
              <a:buFontTx/>
              <a:buNone/>
              <a:tabLst/>
              <a:defRPr/>
            </a:pPr>
            <a:endParaRPr kumimoji="0" lang="en-US" sz="2500" b="0" i="0" u="none" strike="noStrike" kern="0" cap="none" spc="0" normalizeH="0" baseline="0" noProof="0" dirty="0" smtClean="0">
              <a:ln>
                <a:noFill/>
              </a:ln>
              <a:solidFill>
                <a:prstClr val="black"/>
              </a:solidFill>
              <a:effectLst/>
              <a:uLnTx/>
              <a:uFillTx/>
              <a:latin typeface="+mn-lt"/>
              <a:cs typeface="+mn-cs"/>
            </a:endParaRPr>
          </a:p>
          <a:p>
            <a:pPr marL="365125" marR="0" lvl="0" indent="-255588" algn="just" defTabSz="914400" eaLnBrk="1" fontAlgn="auto" latinLnBrk="0" hangingPunct="1">
              <a:lnSpc>
                <a:spcPct val="100000"/>
              </a:lnSpc>
              <a:spcBef>
                <a:spcPts val="400"/>
              </a:spcBef>
              <a:spcAft>
                <a:spcPts val="0"/>
              </a:spcAft>
              <a:buClr>
                <a:srgbClr val="2DA2BF"/>
              </a:buClr>
              <a:buSzPct val="68000"/>
              <a:buFont typeface="Wingdings 3" pitchFamily="18" charset="2"/>
              <a:buChar char=""/>
              <a:tabLst/>
              <a:defRPr/>
            </a:pPr>
            <a:r>
              <a:rPr kumimoji="0" lang="vi-VN" sz="2500" b="0" i="0" u="none" strike="noStrike" kern="0" cap="none" spc="0" normalizeH="0" baseline="0" noProof="0" dirty="0" smtClean="0">
                <a:ln>
                  <a:noFill/>
                </a:ln>
                <a:solidFill>
                  <a:prstClr val="black"/>
                </a:solidFill>
                <a:effectLst/>
                <a:uLnTx/>
                <a:uFillTx/>
                <a:latin typeface="+mn-lt"/>
                <a:cs typeface="+mn-cs"/>
              </a:rPr>
              <a:t>Evaluatorii pot solicita</a:t>
            </a:r>
            <a:r>
              <a:rPr kumimoji="0" lang="en-US" sz="2500" b="0" i="0" u="none" strike="noStrike" kern="0" cap="none" spc="0" normalizeH="0" baseline="0" noProof="0" dirty="0" smtClean="0">
                <a:ln>
                  <a:noFill/>
                </a:ln>
                <a:solidFill>
                  <a:prstClr val="black"/>
                </a:solidFill>
                <a:effectLst/>
                <a:uLnTx/>
                <a:uFillTx/>
                <a:latin typeface="+mn-lt"/>
                <a:cs typeface="+mn-cs"/>
              </a:rPr>
              <a:t> un </a:t>
            </a:r>
            <a:r>
              <a:rPr kumimoji="0" lang="en-US" sz="2500" b="0" i="0" u="none" strike="noStrike" kern="0" cap="none" spc="0" normalizeH="0" baseline="0" noProof="0" dirty="0" err="1" smtClean="0">
                <a:ln>
                  <a:noFill/>
                </a:ln>
                <a:solidFill>
                  <a:prstClr val="black"/>
                </a:solidFill>
                <a:effectLst/>
                <a:uLnTx/>
                <a:uFillTx/>
                <a:latin typeface="+mn-lt"/>
                <a:cs typeface="+mn-cs"/>
              </a:rPr>
              <a:t>singur</a:t>
            </a:r>
            <a:r>
              <a:rPr kumimoji="0" lang="en-US" sz="2500" b="0" i="0" u="none" strike="noStrike" kern="0" cap="none" spc="0" normalizeH="0" baseline="0" noProof="0" dirty="0" smtClean="0">
                <a:ln>
                  <a:noFill/>
                </a:ln>
                <a:solidFill>
                  <a:prstClr val="black"/>
                </a:solidFill>
                <a:effectLst/>
                <a:uLnTx/>
                <a:uFillTx/>
                <a:latin typeface="+mn-lt"/>
                <a:cs typeface="+mn-cs"/>
              </a:rPr>
              <a:t> set de</a:t>
            </a:r>
            <a:r>
              <a:rPr kumimoji="0" lang="vi-VN" sz="2500" b="0" i="0" u="none" strike="noStrike" kern="0" cap="none" spc="0" normalizeH="0" baseline="0" noProof="0" dirty="0" smtClean="0">
                <a:ln>
                  <a:noFill/>
                </a:ln>
                <a:solidFill>
                  <a:prstClr val="black"/>
                </a:solidFill>
                <a:effectLst/>
                <a:uLnTx/>
                <a:uFillTx/>
                <a:latin typeface="+mn-lt"/>
                <a:cs typeface="+mn-cs"/>
              </a:rPr>
              <a:t> clarificări GAL-ului</a:t>
            </a:r>
            <a:r>
              <a:rPr kumimoji="0" lang="en-US" sz="2500" b="0" i="0" u="none" strike="noStrike" kern="0" cap="none" spc="0" normalizeH="0" baseline="0" noProof="0" dirty="0" smtClean="0">
                <a:ln>
                  <a:noFill/>
                </a:ln>
                <a:solidFill>
                  <a:prstClr val="black"/>
                </a:solidFill>
                <a:effectLst/>
                <a:uLnTx/>
                <a:uFillTx/>
                <a:latin typeface="+mn-lt"/>
                <a:cs typeface="+mn-cs"/>
              </a:rPr>
              <a:t> care </a:t>
            </a:r>
            <a:r>
              <a:rPr kumimoji="0" lang="en-US" sz="2500" b="0" i="0" u="none" strike="noStrike" kern="0" cap="none" spc="0" normalizeH="0" baseline="0" noProof="0" dirty="0" err="1" smtClean="0">
                <a:ln>
                  <a:noFill/>
                </a:ln>
                <a:solidFill>
                  <a:prstClr val="black"/>
                </a:solidFill>
                <a:effectLst/>
                <a:uLnTx/>
                <a:uFillTx/>
                <a:latin typeface="+mn-lt"/>
                <a:cs typeface="+mn-cs"/>
              </a:rPr>
              <a:t>va</a:t>
            </a:r>
            <a:r>
              <a:rPr kumimoji="0" lang="vi-VN" sz="2500" b="0" i="0" u="none" strike="noStrike" kern="0" cap="none" spc="0" normalizeH="0" baseline="0" noProof="0" dirty="0" smtClean="0">
                <a:ln>
                  <a:noFill/>
                </a:ln>
                <a:solidFill>
                  <a:prstClr val="black"/>
                </a:solidFill>
                <a:effectLst/>
                <a:uLnTx/>
                <a:uFillTx/>
                <a:latin typeface="+mn-lt"/>
                <a:cs typeface="+mn-cs"/>
              </a:rPr>
              <a:t> transmite răspunsul în maximum 3 zile lucrătoare de la notificare.</a:t>
            </a:r>
            <a:endParaRPr kumimoji="0" lang="en-US" sz="2500" b="0" i="0" u="none" strike="noStrike" kern="0" cap="none" spc="0" normalizeH="0" baseline="0" noProof="0" dirty="0" smtClean="0">
              <a:ln>
                <a:noFill/>
              </a:ln>
              <a:solidFill>
                <a:prstClr val="black"/>
              </a:solidFill>
              <a:effectLst/>
              <a:uLnTx/>
              <a:uFillTx/>
              <a:latin typeface="+mn-lt"/>
              <a:cs typeface="+mn-cs"/>
            </a:endParaRPr>
          </a:p>
          <a:p>
            <a:pPr marL="109537" marR="0" lvl="0" indent="0" algn="just" defTabSz="914400" eaLnBrk="1" fontAlgn="auto" latinLnBrk="0" hangingPunct="1">
              <a:lnSpc>
                <a:spcPct val="100000"/>
              </a:lnSpc>
              <a:spcBef>
                <a:spcPts val="400"/>
              </a:spcBef>
              <a:spcAft>
                <a:spcPts val="0"/>
              </a:spcAft>
              <a:buClr>
                <a:srgbClr val="2DA2BF"/>
              </a:buClr>
              <a:buSzPct val="68000"/>
              <a:buFontTx/>
              <a:buNone/>
              <a:tabLst/>
              <a:defRPr/>
            </a:pPr>
            <a:endParaRPr kumimoji="0" lang="en-US" sz="2500" b="0" i="0" u="none" strike="noStrike" kern="0" cap="none" spc="0" normalizeH="0" baseline="0" noProof="0" dirty="0" smtClean="0">
              <a:ln>
                <a:noFill/>
              </a:ln>
              <a:solidFill>
                <a:prstClr val="black"/>
              </a:solidFill>
              <a:effectLst/>
              <a:uLnTx/>
              <a:uFillTx/>
              <a:latin typeface="+mn-lt"/>
              <a:cs typeface="+mn-cs"/>
            </a:endParaRPr>
          </a:p>
          <a:p>
            <a:pPr marL="365125" marR="0" lvl="0" indent="-255588" algn="just" defTabSz="914400" eaLnBrk="1" fontAlgn="auto" latinLnBrk="0" hangingPunct="1">
              <a:lnSpc>
                <a:spcPct val="100000"/>
              </a:lnSpc>
              <a:spcBef>
                <a:spcPts val="400"/>
              </a:spcBef>
              <a:spcAft>
                <a:spcPts val="0"/>
              </a:spcAft>
              <a:buClr>
                <a:srgbClr val="2DA2BF"/>
              </a:buClr>
              <a:buSzPct val="68000"/>
              <a:buFont typeface="Wingdings 3" pitchFamily="18" charset="2"/>
              <a:buChar char=""/>
              <a:tabLst/>
              <a:defRPr/>
            </a:pPr>
            <a:r>
              <a:rPr kumimoji="0" lang="en-US" sz="2500" b="0" i="0" u="none" strike="noStrike" kern="0" cap="none" spc="0" normalizeH="0" baseline="0" noProof="0" dirty="0" err="1" smtClean="0">
                <a:ln>
                  <a:noFill/>
                </a:ln>
                <a:solidFill>
                  <a:prstClr val="black"/>
                </a:solidFill>
                <a:effectLst/>
                <a:uLnTx/>
                <a:uFillTx/>
                <a:latin typeface="+mn-lt"/>
                <a:cs typeface="+mn-cs"/>
              </a:rPr>
              <a:t>Criteriile</a:t>
            </a:r>
            <a:r>
              <a:rPr kumimoji="0" lang="en-US" sz="2500" b="0" i="0" u="none" strike="noStrike" kern="0" cap="none" spc="0" normalizeH="0" baseline="0" noProof="0" dirty="0" smtClean="0">
                <a:ln>
                  <a:noFill/>
                </a:ln>
                <a:solidFill>
                  <a:prstClr val="black"/>
                </a:solidFill>
                <a:effectLst/>
                <a:uLnTx/>
                <a:uFillTx/>
                <a:latin typeface="+mn-lt"/>
                <a:cs typeface="+mn-cs"/>
              </a:rPr>
              <a:t> de </a:t>
            </a:r>
            <a:r>
              <a:rPr kumimoji="0" lang="en-US" sz="2500" b="0" i="0" u="none" strike="noStrike" kern="0" cap="none" spc="0" normalizeH="0" baseline="0" noProof="0" dirty="0" err="1" smtClean="0">
                <a:ln>
                  <a:noFill/>
                </a:ln>
                <a:solidFill>
                  <a:prstClr val="black"/>
                </a:solidFill>
                <a:effectLst/>
                <a:uLnTx/>
                <a:uFillTx/>
                <a:latin typeface="+mn-lt"/>
                <a:cs typeface="+mn-cs"/>
              </a:rPr>
              <a:t>baraj</a:t>
            </a:r>
            <a:endParaRPr kumimoji="0" lang="en-US" sz="2500" b="0" i="0" u="none" strike="noStrike" kern="0" cap="none" spc="0" normalizeH="0" baseline="0" noProof="0" dirty="0" smtClean="0">
              <a:ln>
                <a:noFill/>
              </a:ln>
              <a:solidFill>
                <a:prstClr val="black"/>
              </a:solidFill>
              <a:effectLst/>
              <a:uLnTx/>
              <a:uFillTx/>
              <a:latin typeface="+mn-lt"/>
              <a:cs typeface="+mn-cs"/>
            </a:endParaRPr>
          </a:p>
          <a:p>
            <a:pPr marL="404813" marR="0" lvl="0" algn="just" defTabSz="914400" eaLnBrk="1" fontAlgn="auto" latinLnBrk="0" hangingPunct="1">
              <a:lnSpc>
                <a:spcPct val="100000"/>
              </a:lnSpc>
              <a:spcBef>
                <a:spcPts val="400"/>
              </a:spcBef>
              <a:spcAft>
                <a:spcPts val="0"/>
              </a:spcAft>
              <a:buClr>
                <a:srgbClr val="2DA2BF"/>
              </a:buClr>
              <a:buSzPct val="68000"/>
              <a:buFontTx/>
              <a:buNone/>
              <a:tabLst/>
              <a:defRPr/>
            </a:pPr>
            <a:r>
              <a:rPr kumimoji="0" lang="vi-VN" sz="2500" b="0" i="0" u="none" strike="noStrike" kern="0" cap="none" spc="0" normalizeH="0" baseline="0" noProof="0" dirty="0" smtClean="0">
                <a:ln>
                  <a:noFill/>
                </a:ln>
                <a:solidFill>
                  <a:prstClr val="black"/>
                </a:solidFill>
                <a:effectLst/>
                <a:uLnTx/>
                <a:uFillTx/>
                <a:latin typeface="+mn-lt"/>
                <a:cs typeface="+mn-cs"/>
              </a:rPr>
              <a:t>În cazul unor punctaje finale egale între două sau mai multe SDL care se află la limita bugetului disponibil POR/POCU, departajarea se va face în ordinea următoarelor criterii:</a:t>
            </a:r>
            <a:endParaRPr kumimoji="0" lang="vi-VN" sz="2500" b="0" i="0" u="none" strike="noStrike" kern="0" cap="none" spc="0" normalizeH="0" baseline="0" noProof="0" dirty="0">
              <a:ln>
                <a:noFill/>
              </a:ln>
              <a:solidFill>
                <a:prstClr val="black"/>
              </a:solidFill>
              <a:effectLst/>
              <a:uLnTx/>
              <a:uFillTx/>
              <a:latin typeface="+mn-lt"/>
              <a:cs typeface="+mn-cs"/>
            </a:endParaRPr>
          </a:p>
        </p:txBody>
      </p:sp>
    </p:spTree>
    <p:extLst>
      <p:ext uri="{BB962C8B-B14F-4D97-AF65-F5344CB8AC3E}">
        <p14:creationId xmlns:p14="http://schemas.microsoft.com/office/powerpoint/2010/main" val="4006458645"/>
      </p:ext>
    </p:extLst>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457200" y="533400"/>
            <a:ext cx="8229599" cy="5334000"/>
          </a:xfrm>
          <a:prstGeom prst="rect">
            <a:avLst/>
          </a:prstGeom>
          <a:ln>
            <a:solidFill>
              <a:schemeClr val="accent1"/>
            </a:solid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eaLnBrk="1" hangingPunct="1">
              <a:lnSpc>
                <a:spcPct val="115000"/>
              </a:lnSpc>
              <a:spcBef>
                <a:spcPct val="0"/>
              </a:spcBef>
              <a:spcAft>
                <a:spcPts val="0"/>
              </a:spcAft>
              <a:buFont typeface="Wingdings" panose="05000000000000000000" pitchFamily="2" charset="2"/>
              <a:buChar char="Ø"/>
            </a:pPr>
            <a:endParaRPr lang="ro-RO" sz="2000" b="1" kern="1200" dirty="0" smtClean="0">
              <a:solidFill>
                <a:srgbClr val="003399"/>
              </a:solidFill>
              <a:latin typeface="Calibri" panose="020F0502020204030204" pitchFamily="34" charset="0"/>
              <a:cs typeface="Arial" panose="020B0604020202020204" pitchFamily="34" charset="0"/>
            </a:endParaRPr>
          </a:p>
          <a:p>
            <a:pPr marL="0" indent="0">
              <a:buNone/>
            </a:pPr>
            <a:endParaRPr lang="en-US" sz="1400" b="0" kern="0" dirty="0"/>
          </a:p>
        </p:txBody>
      </p:sp>
      <p:sp>
        <p:nvSpPr>
          <p:cNvPr id="4" name="Content Placeholder 3"/>
          <p:cNvSpPr>
            <a:spLocks noGrp="1"/>
          </p:cNvSpPr>
          <p:nvPr>
            <p:ph idx="1"/>
          </p:nvPr>
        </p:nvSpPr>
        <p:spPr>
          <a:xfrm>
            <a:off x="381000" y="609600"/>
            <a:ext cx="8229600" cy="5440363"/>
          </a:xfrm>
        </p:spPr>
        <p:txBody>
          <a:bodyPr/>
          <a:lstStyle/>
          <a:p>
            <a:pPr marL="365125" lvl="0" indent="-255588" algn="just" eaLnBrk="1" hangingPunct="1">
              <a:spcBef>
                <a:spcPts val="400"/>
              </a:spcBef>
              <a:buClr>
                <a:srgbClr val="2DA2BF"/>
              </a:buClr>
              <a:buSzPct val="68000"/>
              <a:buFont typeface="Wingdings 3" pitchFamily="18" charset="2"/>
              <a:buChar char=""/>
            </a:pPr>
            <a:r>
              <a:rPr lang="vi-VN" sz="2500" kern="1200" dirty="0">
                <a:solidFill>
                  <a:prstClr val="black"/>
                </a:solidFill>
              </a:rPr>
              <a:t>(a) Primează SDL-ul care vizează un oraș care nu mai are propusă o altă SDL admisă la finanțare; </a:t>
            </a:r>
          </a:p>
          <a:p>
            <a:pPr marL="365125" lvl="0" indent="-255588" algn="just" eaLnBrk="1" hangingPunct="1">
              <a:spcBef>
                <a:spcPts val="400"/>
              </a:spcBef>
              <a:buClr>
                <a:srgbClr val="2DA2BF"/>
              </a:buClr>
              <a:buSzPct val="68000"/>
              <a:buFont typeface="Wingdings 3" pitchFamily="18" charset="2"/>
              <a:buChar char=""/>
            </a:pPr>
            <a:r>
              <a:rPr lang="vi-VN" sz="2500" kern="1200" dirty="0">
                <a:solidFill>
                  <a:prstClr val="black"/>
                </a:solidFill>
              </a:rPr>
              <a:t>(b) Primează SDL-ul care abordează un număr mai mare de persoane aflate în risc de sărăcie sau excluziune socială din ZUM;</a:t>
            </a:r>
            <a:endParaRPr lang="en-US" sz="2500" kern="1200" dirty="0">
              <a:solidFill>
                <a:prstClr val="black"/>
              </a:solidFill>
              <a:latin typeface="Lucida Sans Unicode"/>
            </a:endParaRPr>
          </a:p>
          <a:p>
            <a:pPr marL="109537" lvl="0" indent="0" algn="just" eaLnBrk="1" hangingPunct="1">
              <a:spcBef>
                <a:spcPts val="400"/>
              </a:spcBef>
              <a:buClr>
                <a:srgbClr val="2DA2BF"/>
              </a:buClr>
              <a:buSzPct val="68000"/>
              <a:buNone/>
            </a:pPr>
            <a:endParaRPr lang="en-US" sz="2500" b="1" i="1" kern="1200" dirty="0">
              <a:solidFill>
                <a:prstClr val="black"/>
              </a:solidFill>
              <a:latin typeface="Lucida Sans Unicode"/>
            </a:endParaRPr>
          </a:p>
          <a:p>
            <a:pPr marL="365125" lvl="0" indent="-255588" algn="just" eaLnBrk="1" hangingPunct="1">
              <a:spcBef>
                <a:spcPts val="400"/>
              </a:spcBef>
              <a:buClr>
                <a:srgbClr val="2DA2BF"/>
              </a:buClr>
              <a:buSzPct val="68000"/>
              <a:buFont typeface="Wingdings 3" pitchFamily="18" charset="2"/>
              <a:buChar char=""/>
            </a:pPr>
            <a:r>
              <a:rPr lang="vi-VN" sz="2500" kern="1200" dirty="0">
                <a:solidFill>
                  <a:prstClr val="black"/>
                </a:solidFill>
              </a:rPr>
              <a:t>Contestații</a:t>
            </a:r>
          </a:p>
          <a:p>
            <a:pPr marL="339725" lvl="0" indent="0" algn="just" eaLnBrk="1" hangingPunct="1">
              <a:spcBef>
                <a:spcPts val="400"/>
              </a:spcBef>
              <a:buClr>
                <a:srgbClr val="2DA2BF"/>
              </a:buClr>
              <a:buSzPct val="68000"/>
              <a:buNone/>
            </a:pPr>
            <a:r>
              <a:rPr lang="vi-VN" sz="2500" kern="1200" dirty="0">
                <a:solidFill>
                  <a:prstClr val="black"/>
                </a:solidFill>
              </a:rPr>
              <a:t>Rezultatul evaluării poate fi contestat o singură dată. Contestațiile pot fi depuse în scris în termen de maximum 5 zile lucrătoare de la primirea notificării oficiale privind rezultatul evaluării și selectarea/ne-selectarea SDL pentru finanțare</a:t>
            </a:r>
            <a:r>
              <a:rPr lang="en-US" sz="2500" kern="1200" dirty="0">
                <a:solidFill>
                  <a:prstClr val="black"/>
                </a:solidFill>
                <a:latin typeface="Lucida Sans Unicode"/>
              </a:rPr>
              <a:t>.</a:t>
            </a:r>
          </a:p>
          <a:p>
            <a:pPr marL="457200" lvl="1" indent="0" algn="just">
              <a:buNone/>
            </a:pPr>
            <a:endParaRPr lang="ro-RO" sz="2400" b="1" dirty="0" smtClean="0">
              <a:latin typeface="Lucida Sans Unicode" panose="020B0602030504020204" pitchFamily="34" charset="0"/>
              <a:cs typeface="Lucida Sans Unicode" panose="020B0602030504020204" pitchFamily="34" charset="0"/>
            </a:endParaRPr>
          </a:p>
          <a:p>
            <a:endParaRPr lang="ro-RO" dirty="0"/>
          </a:p>
          <a:p>
            <a:endParaRPr lang="ro-RO" dirty="0"/>
          </a:p>
        </p:txBody>
      </p:sp>
    </p:spTree>
    <p:extLst>
      <p:ext uri="{BB962C8B-B14F-4D97-AF65-F5344CB8AC3E}">
        <p14:creationId xmlns:p14="http://schemas.microsoft.com/office/powerpoint/2010/main" val="3907567222"/>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143000"/>
            <a:ext cx="8229600" cy="4906963"/>
          </a:xfrm>
        </p:spPr>
        <p:txBody>
          <a:bodyPr/>
          <a:lstStyle/>
          <a:p>
            <a:pPr marL="365125" lvl="0" indent="-255588" algn="just" eaLnBrk="1" hangingPunct="1">
              <a:spcBef>
                <a:spcPts val="400"/>
              </a:spcBef>
              <a:buClr>
                <a:srgbClr val="2DA2BF"/>
              </a:buClr>
              <a:buSzPct val="68000"/>
              <a:buFont typeface="Wingdings 3" pitchFamily="18" charset="2"/>
              <a:buChar char=""/>
            </a:pPr>
            <a:r>
              <a:rPr lang="it-IT" sz="2500" b="1" kern="1200" dirty="0">
                <a:solidFill>
                  <a:prstClr val="black"/>
                </a:solidFill>
              </a:rPr>
              <a:t>Criteriile de evaluare sunt organizate pe două dimensiuni: </a:t>
            </a:r>
            <a:r>
              <a:rPr lang="ro-RO" sz="2500" b="1" kern="1200" dirty="0">
                <a:solidFill>
                  <a:prstClr val="black"/>
                </a:solidFill>
              </a:rPr>
              <a:t>strategica și operațională.</a:t>
            </a:r>
          </a:p>
          <a:p>
            <a:pPr marL="392113" lvl="1" indent="0" algn="just" eaLnBrk="1" hangingPunct="1">
              <a:spcBef>
                <a:spcPts val="325"/>
              </a:spcBef>
              <a:buClr>
                <a:srgbClr val="2DA2BF"/>
              </a:buClr>
              <a:buNone/>
            </a:pPr>
            <a:endParaRPr lang="ro-RO" sz="2500" kern="1200" dirty="0">
              <a:solidFill>
                <a:prstClr val="black"/>
              </a:solidFill>
              <a:ea typeface="+mn-ea"/>
              <a:cs typeface="+mn-cs"/>
            </a:endParaRPr>
          </a:p>
          <a:p>
            <a:pPr marL="849313" lvl="1" indent="-457200" algn="just" eaLnBrk="1" hangingPunct="1">
              <a:spcBef>
                <a:spcPts val="325"/>
              </a:spcBef>
              <a:buClr>
                <a:srgbClr val="2DA2BF"/>
              </a:buClr>
              <a:buFont typeface="Verdana" pitchFamily="34" charset="0"/>
              <a:buAutoNum type="alphaUcPeriod"/>
            </a:pPr>
            <a:r>
              <a:rPr lang="ro-RO" sz="2500" kern="1200" dirty="0">
                <a:solidFill>
                  <a:prstClr val="black"/>
                </a:solidFill>
                <a:ea typeface="+mn-ea"/>
                <a:cs typeface="+mn-cs"/>
              </a:rPr>
              <a:t>Criterii d</a:t>
            </a:r>
            <a:r>
              <a:rPr lang="vi-VN" sz="2500" kern="1200" dirty="0">
                <a:solidFill>
                  <a:prstClr val="black"/>
                </a:solidFill>
                <a:ea typeface="+mn-ea"/>
                <a:cs typeface="+mn-cs"/>
              </a:rPr>
              <a:t>imensiunea </a:t>
            </a:r>
            <a:r>
              <a:rPr lang="ro-RO" sz="2500" kern="1200" dirty="0">
                <a:solidFill>
                  <a:prstClr val="black"/>
                </a:solidFill>
                <a:ea typeface="+mn-ea"/>
                <a:cs typeface="+mn-cs"/>
              </a:rPr>
              <a:t>de </a:t>
            </a:r>
            <a:r>
              <a:rPr lang="en-US" sz="2500" kern="1200" dirty="0" smtClean="0">
                <a:solidFill>
                  <a:prstClr val="black"/>
                </a:solidFill>
                <a:ea typeface="+mn-ea"/>
                <a:cs typeface="+mn-cs"/>
              </a:rPr>
              <a:t>E</a:t>
            </a:r>
            <a:r>
              <a:rPr lang="ro-RO" sz="2500" kern="1200" dirty="0" err="1" smtClean="0">
                <a:solidFill>
                  <a:prstClr val="black"/>
                </a:solidFill>
                <a:ea typeface="+mn-ea"/>
                <a:cs typeface="+mn-cs"/>
              </a:rPr>
              <a:t>valuare</a:t>
            </a:r>
            <a:r>
              <a:rPr lang="ro-RO" sz="2500" kern="1200" dirty="0" smtClean="0">
                <a:solidFill>
                  <a:prstClr val="black"/>
                </a:solidFill>
                <a:ea typeface="+mn-ea"/>
                <a:cs typeface="+mn-cs"/>
              </a:rPr>
              <a:t> </a:t>
            </a:r>
            <a:r>
              <a:rPr lang="en-US" sz="2500" kern="1200" dirty="0" smtClean="0">
                <a:solidFill>
                  <a:prstClr val="black"/>
                </a:solidFill>
                <a:ea typeface="+mn-ea"/>
                <a:cs typeface="+mn-cs"/>
              </a:rPr>
              <a:t>S</a:t>
            </a:r>
            <a:r>
              <a:rPr lang="vi-VN" sz="2500" kern="1200" dirty="0" smtClean="0">
                <a:solidFill>
                  <a:prstClr val="black"/>
                </a:solidFill>
                <a:ea typeface="+mn-ea"/>
                <a:cs typeface="+mn-cs"/>
              </a:rPr>
              <a:t>trategică</a:t>
            </a:r>
            <a:endParaRPr lang="ro-RO" sz="2500" kern="1200" dirty="0">
              <a:solidFill>
                <a:prstClr val="black"/>
              </a:solidFill>
              <a:ea typeface="+mn-ea"/>
              <a:cs typeface="+mn-cs"/>
            </a:endParaRPr>
          </a:p>
          <a:p>
            <a:pPr marL="392113" lvl="1" indent="0" algn="just" eaLnBrk="1" hangingPunct="1">
              <a:spcBef>
                <a:spcPts val="325"/>
              </a:spcBef>
              <a:buClr>
                <a:srgbClr val="2DA2BF"/>
              </a:buClr>
              <a:buNone/>
            </a:pPr>
            <a:endParaRPr lang="ro-RO" sz="2500" kern="1200" dirty="0">
              <a:solidFill>
                <a:prstClr val="black"/>
              </a:solidFill>
              <a:ea typeface="+mn-ea"/>
              <a:cs typeface="+mn-cs"/>
            </a:endParaRPr>
          </a:p>
          <a:p>
            <a:pPr marL="849313" lvl="1" indent="-457200" algn="just" eaLnBrk="1" hangingPunct="1">
              <a:spcBef>
                <a:spcPts val="325"/>
              </a:spcBef>
              <a:buClr>
                <a:srgbClr val="2DA2BF"/>
              </a:buClr>
              <a:buFont typeface="Verdana" pitchFamily="34" charset="0"/>
              <a:buAutoNum type="arabicPeriod"/>
            </a:pPr>
            <a:r>
              <a:rPr lang="it-IT" sz="2500" kern="1200" dirty="0">
                <a:solidFill>
                  <a:prstClr val="black"/>
                </a:solidFill>
                <a:ea typeface="+mn-ea"/>
                <a:cs typeface="+mn-cs"/>
              </a:rPr>
              <a:t>Evaluarea prezentării generale a orașului sau municipiului</a:t>
            </a:r>
            <a:endParaRPr lang="ro-RO" sz="2500" kern="1200" dirty="0">
              <a:solidFill>
                <a:prstClr val="black"/>
              </a:solidFill>
              <a:ea typeface="+mn-ea"/>
              <a:cs typeface="+mn-cs"/>
            </a:endParaRPr>
          </a:p>
          <a:p>
            <a:pPr marL="849313" lvl="1" indent="-457200" algn="just" eaLnBrk="1" hangingPunct="1">
              <a:spcBef>
                <a:spcPts val="325"/>
              </a:spcBef>
              <a:buClr>
                <a:srgbClr val="2DA2BF"/>
              </a:buClr>
              <a:buFont typeface="Verdana" pitchFamily="34" charset="0"/>
              <a:buAutoNum type="arabicPeriod"/>
            </a:pPr>
            <a:r>
              <a:rPr lang="vi-VN" sz="2500" kern="1200" dirty="0">
                <a:solidFill>
                  <a:prstClr val="black"/>
                </a:solidFill>
                <a:ea typeface="+mn-ea"/>
                <a:cs typeface="+mn-cs"/>
              </a:rPr>
              <a:t>Strategia reflectă nevoile de dezvoltare ale teritoriului?</a:t>
            </a:r>
            <a:endParaRPr lang="ro-RO" sz="2500" kern="1200" dirty="0">
              <a:solidFill>
                <a:prstClr val="black"/>
              </a:solidFill>
              <a:ea typeface="+mn-ea"/>
              <a:cs typeface="+mn-cs"/>
            </a:endParaRPr>
          </a:p>
          <a:p>
            <a:pPr marL="849313" lvl="1" indent="-457200" algn="just" eaLnBrk="1" hangingPunct="1">
              <a:spcBef>
                <a:spcPts val="325"/>
              </a:spcBef>
              <a:buClr>
                <a:srgbClr val="2DA2BF"/>
              </a:buClr>
              <a:buFont typeface="Verdana" pitchFamily="34" charset="0"/>
              <a:buAutoNum type="arabicPeriod"/>
            </a:pPr>
            <a:r>
              <a:rPr lang="vi-VN" sz="2500" kern="1200" dirty="0">
                <a:solidFill>
                  <a:prstClr val="black"/>
                </a:solidFill>
                <a:ea typeface="+mn-ea"/>
                <a:cs typeface="+mn-cs"/>
              </a:rPr>
              <a:t>Evaluarea prezentării analizei diagnostic ale diferitelor zone din teritoriul SDL, inclusiv ZUM</a:t>
            </a:r>
            <a:endParaRPr lang="ro-RO" sz="2500" kern="1200" dirty="0">
              <a:solidFill>
                <a:prstClr val="black"/>
              </a:solidFill>
              <a:ea typeface="+mn-ea"/>
              <a:cs typeface="+mn-cs"/>
            </a:endParaRPr>
          </a:p>
          <a:p>
            <a:pPr marL="457200" lvl="1" indent="0" algn="just">
              <a:buNone/>
            </a:pPr>
            <a:endParaRPr lang="ro-RO" sz="2500" b="1" dirty="0" smtClean="0">
              <a:cs typeface="Lucida Sans Unicode" panose="020B0602030504020204" pitchFamily="34" charset="0"/>
            </a:endParaRPr>
          </a:p>
          <a:p>
            <a:endParaRPr lang="ro-RO" sz="2500" dirty="0"/>
          </a:p>
          <a:p>
            <a:endParaRPr lang="ro-RO" sz="2500" dirty="0"/>
          </a:p>
        </p:txBody>
      </p:sp>
      <p:sp>
        <p:nvSpPr>
          <p:cNvPr id="3" name="Content Placeholder 2"/>
          <p:cNvSpPr txBox="1">
            <a:spLocks/>
          </p:cNvSpPr>
          <p:nvPr/>
        </p:nvSpPr>
        <p:spPr>
          <a:xfrm>
            <a:off x="457200" y="1066800"/>
            <a:ext cx="8229599" cy="4800600"/>
          </a:xfrm>
          <a:prstGeom prst="rect">
            <a:avLst/>
          </a:prstGeom>
          <a:ln>
            <a:solidFill>
              <a:schemeClr val="accent1"/>
            </a:solid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eaLnBrk="1" hangingPunct="1">
              <a:lnSpc>
                <a:spcPct val="115000"/>
              </a:lnSpc>
              <a:spcBef>
                <a:spcPct val="0"/>
              </a:spcBef>
              <a:spcAft>
                <a:spcPts val="0"/>
              </a:spcAft>
              <a:buFont typeface="Wingdings" panose="05000000000000000000" pitchFamily="2" charset="2"/>
              <a:buChar char="Ø"/>
            </a:pPr>
            <a:endParaRPr lang="ro-RO" sz="2500" b="1" kern="1200" dirty="0" smtClean="0">
              <a:solidFill>
                <a:srgbClr val="003399"/>
              </a:solidFill>
              <a:cs typeface="Arial" panose="020B0604020202020204" pitchFamily="34" charset="0"/>
            </a:endParaRPr>
          </a:p>
          <a:p>
            <a:pPr marL="0" indent="0">
              <a:buNone/>
            </a:pPr>
            <a:endParaRPr lang="en-US" sz="2500" b="0" kern="0" dirty="0"/>
          </a:p>
        </p:txBody>
      </p:sp>
      <p:sp>
        <p:nvSpPr>
          <p:cNvPr id="2" name="Title 1"/>
          <p:cNvSpPr>
            <a:spLocks noGrp="1"/>
          </p:cNvSpPr>
          <p:nvPr>
            <p:ph type="title"/>
          </p:nvPr>
        </p:nvSpPr>
        <p:spPr>
          <a:xfrm>
            <a:off x="457200" y="274638"/>
            <a:ext cx="8229600" cy="639762"/>
          </a:xfrm>
        </p:spPr>
        <p:txBody>
          <a:bodyPr/>
          <a:lstStyle/>
          <a:p>
            <a:r>
              <a:rPr lang="en-US" sz="3200" b="1" dirty="0" err="1">
                <a:latin typeface="+mn-lt"/>
                <a:cs typeface="Lucida Sans Unicode" panose="020B0602030504020204" pitchFamily="34" charset="0"/>
              </a:rPr>
              <a:t>Dimensiunile</a:t>
            </a:r>
            <a:r>
              <a:rPr lang="en-US" sz="3200" b="1" dirty="0">
                <a:latin typeface="+mn-lt"/>
                <a:cs typeface="Lucida Sans Unicode" panose="020B0602030504020204" pitchFamily="34" charset="0"/>
              </a:rPr>
              <a:t> de </a:t>
            </a:r>
            <a:r>
              <a:rPr lang="en-US" sz="3200" b="1" dirty="0" err="1">
                <a:latin typeface="+mn-lt"/>
                <a:cs typeface="Lucida Sans Unicode" panose="020B0602030504020204" pitchFamily="34" charset="0"/>
              </a:rPr>
              <a:t>evaluare</a:t>
            </a:r>
            <a:r>
              <a:rPr lang="en-US" sz="3200" b="1" dirty="0">
                <a:latin typeface="+mn-lt"/>
                <a:cs typeface="Lucida Sans Unicode" panose="020B0602030504020204" pitchFamily="34" charset="0"/>
              </a:rPr>
              <a:t> </a:t>
            </a:r>
            <a:endParaRPr lang="ro-RO" sz="3200" b="1" dirty="0">
              <a:latin typeface="+mn-lt"/>
              <a:cs typeface="Lucida Sans Unicode" panose="020B0602030504020204" pitchFamily="34" charset="0"/>
            </a:endParaRPr>
          </a:p>
        </p:txBody>
      </p:sp>
    </p:spTree>
    <p:extLst>
      <p:ext uri="{BB962C8B-B14F-4D97-AF65-F5344CB8AC3E}">
        <p14:creationId xmlns:p14="http://schemas.microsoft.com/office/powerpoint/2010/main" val="3447169996"/>
      </p:ext>
    </p:extLst>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457200" y="990600"/>
            <a:ext cx="8229599" cy="4572000"/>
          </a:xfrm>
          <a:prstGeom prst="rect">
            <a:avLst/>
          </a:prstGeom>
          <a:ln>
            <a:solidFill>
              <a:schemeClr val="accent1"/>
            </a:solid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eaLnBrk="1" hangingPunct="1">
              <a:lnSpc>
                <a:spcPct val="115000"/>
              </a:lnSpc>
              <a:spcBef>
                <a:spcPct val="0"/>
              </a:spcBef>
              <a:spcAft>
                <a:spcPts val="0"/>
              </a:spcAft>
              <a:buFont typeface="Wingdings" panose="05000000000000000000" pitchFamily="2" charset="2"/>
              <a:buChar char="Ø"/>
            </a:pPr>
            <a:endParaRPr lang="ro-RO" sz="2000" b="1" kern="1200" dirty="0" smtClean="0">
              <a:solidFill>
                <a:srgbClr val="003399"/>
              </a:solidFill>
              <a:latin typeface="Calibri" panose="020F0502020204030204" pitchFamily="34" charset="0"/>
              <a:cs typeface="Arial" panose="020B0604020202020204" pitchFamily="34" charset="0"/>
            </a:endParaRPr>
          </a:p>
          <a:p>
            <a:pPr marL="0" indent="0">
              <a:buNone/>
            </a:pPr>
            <a:endParaRPr lang="en-US" sz="1400" b="0" kern="0" dirty="0"/>
          </a:p>
        </p:txBody>
      </p:sp>
      <p:sp>
        <p:nvSpPr>
          <p:cNvPr id="2" name="Title 1"/>
          <p:cNvSpPr>
            <a:spLocks noGrp="1"/>
          </p:cNvSpPr>
          <p:nvPr>
            <p:ph type="title"/>
          </p:nvPr>
        </p:nvSpPr>
        <p:spPr>
          <a:xfrm>
            <a:off x="457200" y="274638"/>
            <a:ext cx="8229600" cy="639762"/>
          </a:xfrm>
        </p:spPr>
        <p:txBody>
          <a:bodyPr/>
          <a:lstStyle/>
          <a:p>
            <a:r>
              <a:rPr lang="en-US" sz="3200" b="1" dirty="0" err="1">
                <a:latin typeface="+mn-lt"/>
                <a:cs typeface="Lucida Sans Unicode" panose="020B0602030504020204" pitchFamily="34" charset="0"/>
              </a:rPr>
              <a:t>Dimensiunile</a:t>
            </a:r>
            <a:r>
              <a:rPr lang="en-US" sz="3200" b="1" dirty="0">
                <a:latin typeface="+mn-lt"/>
                <a:cs typeface="Lucida Sans Unicode" panose="020B0602030504020204" pitchFamily="34" charset="0"/>
              </a:rPr>
              <a:t> de </a:t>
            </a:r>
            <a:r>
              <a:rPr lang="en-US" sz="3200" b="1" dirty="0" err="1">
                <a:latin typeface="+mn-lt"/>
                <a:cs typeface="Lucida Sans Unicode" panose="020B0602030504020204" pitchFamily="34" charset="0"/>
              </a:rPr>
              <a:t>evaluare</a:t>
            </a:r>
            <a:r>
              <a:rPr lang="en-US" sz="3200" b="1" dirty="0">
                <a:latin typeface="+mn-lt"/>
                <a:cs typeface="Lucida Sans Unicode" panose="020B0602030504020204" pitchFamily="34" charset="0"/>
              </a:rPr>
              <a:t> </a:t>
            </a:r>
            <a:endParaRPr lang="ro-RO" sz="3200" b="1" dirty="0">
              <a:latin typeface="+mn-lt"/>
              <a:cs typeface="Lucida Sans Unicode" panose="020B0602030504020204" pitchFamily="34" charset="0"/>
            </a:endParaRPr>
          </a:p>
        </p:txBody>
      </p:sp>
      <p:sp>
        <p:nvSpPr>
          <p:cNvPr id="4" name="Content Placeholder 3"/>
          <p:cNvSpPr>
            <a:spLocks noGrp="1"/>
          </p:cNvSpPr>
          <p:nvPr>
            <p:ph idx="1"/>
          </p:nvPr>
        </p:nvSpPr>
        <p:spPr>
          <a:xfrm>
            <a:off x="457200" y="1143000"/>
            <a:ext cx="8229599" cy="4648200"/>
          </a:xfrm>
        </p:spPr>
        <p:txBody>
          <a:bodyPr/>
          <a:lstStyle/>
          <a:p>
            <a:pPr marL="623887" lvl="0" indent="-514350" algn="just" eaLnBrk="1" hangingPunct="1">
              <a:spcBef>
                <a:spcPts val="400"/>
              </a:spcBef>
              <a:buClr>
                <a:srgbClr val="2DA2BF"/>
              </a:buClr>
              <a:buSzPct val="68000"/>
              <a:buFont typeface="+mj-lt"/>
              <a:buAutoNum type="arabicPeriod" startAt="4"/>
            </a:pPr>
            <a:r>
              <a:rPr lang="vi-VN" sz="2500" kern="1200" dirty="0">
                <a:solidFill>
                  <a:prstClr val="black"/>
                </a:solidFill>
              </a:rPr>
              <a:t>Evaluarea reprezentării echitabile a diferitelor categorii de persoane aflate în risc de sărăcie sau excluziune socială în întregul proces DLRC (în structurile GAL, în luarea deciziilor, în Comitetul Director, precum și ca grupuri țintă vizate de lista indicativă de intervenții asociată SDL). </a:t>
            </a:r>
            <a:endParaRPr lang="en-US" sz="2500" kern="1200" dirty="0" smtClean="0">
              <a:solidFill>
                <a:prstClr val="black"/>
              </a:solidFill>
            </a:endParaRPr>
          </a:p>
          <a:p>
            <a:pPr marL="623887" lvl="0" indent="-514350" algn="just" eaLnBrk="1" hangingPunct="1">
              <a:spcBef>
                <a:spcPts val="400"/>
              </a:spcBef>
              <a:buClr>
                <a:srgbClr val="2DA2BF"/>
              </a:buClr>
              <a:buSzPct val="68000"/>
              <a:buFont typeface="+mj-lt"/>
              <a:buAutoNum type="arabicPeriod" startAt="4"/>
            </a:pPr>
            <a:endParaRPr lang="ro-RO" sz="2500" kern="1200" dirty="0">
              <a:solidFill>
                <a:prstClr val="black"/>
              </a:solidFill>
              <a:latin typeface="Lucida Sans Unicode"/>
            </a:endParaRPr>
          </a:p>
          <a:p>
            <a:pPr marL="623887" lvl="0" indent="-514350" algn="just" eaLnBrk="1" hangingPunct="1">
              <a:spcBef>
                <a:spcPts val="400"/>
              </a:spcBef>
              <a:buClr>
                <a:srgbClr val="2DA2BF"/>
              </a:buClr>
              <a:buSzPct val="68000"/>
              <a:buFont typeface="+mj-lt"/>
              <a:buAutoNum type="arabicPeriod" startAt="4"/>
            </a:pPr>
            <a:r>
              <a:rPr lang="vi-VN" sz="2500" kern="1200" dirty="0">
                <a:solidFill>
                  <a:prstClr val="black"/>
                </a:solidFill>
              </a:rPr>
              <a:t>Planul de acțiune este coerent și include măsuri care adresează toate problemele identificate în teritoriu?</a:t>
            </a:r>
            <a:endParaRPr lang="ro-RO" sz="2500" kern="1200" dirty="0">
              <a:solidFill>
                <a:prstClr val="black"/>
              </a:solidFill>
              <a:latin typeface="Lucida Sans Unicode"/>
            </a:endParaRPr>
          </a:p>
          <a:p>
            <a:pPr marL="457200" lvl="1" indent="0" algn="just">
              <a:buNone/>
            </a:pPr>
            <a:endParaRPr lang="ro-RO" sz="2400" b="1" dirty="0" smtClean="0">
              <a:latin typeface="Lucida Sans Unicode" panose="020B0602030504020204" pitchFamily="34" charset="0"/>
              <a:cs typeface="Lucida Sans Unicode" panose="020B0602030504020204" pitchFamily="34" charset="0"/>
            </a:endParaRPr>
          </a:p>
          <a:p>
            <a:endParaRPr lang="ro-RO" dirty="0"/>
          </a:p>
          <a:p>
            <a:endParaRPr lang="ro-RO" dirty="0"/>
          </a:p>
        </p:txBody>
      </p:sp>
    </p:spTree>
    <p:extLst>
      <p:ext uri="{BB962C8B-B14F-4D97-AF65-F5344CB8AC3E}">
        <p14:creationId xmlns:p14="http://schemas.microsoft.com/office/powerpoint/2010/main" val="2862790047"/>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457199" y="1066800"/>
            <a:ext cx="8229599" cy="4648200"/>
          </a:xfrm>
          <a:prstGeom prst="rect">
            <a:avLst/>
          </a:prstGeom>
          <a:ln>
            <a:solidFill>
              <a:schemeClr val="accent1"/>
            </a:solid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eaLnBrk="1" hangingPunct="1">
              <a:lnSpc>
                <a:spcPct val="115000"/>
              </a:lnSpc>
              <a:spcBef>
                <a:spcPct val="0"/>
              </a:spcBef>
              <a:spcAft>
                <a:spcPts val="0"/>
              </a:spcAft>
              <a:buFont typeface="Wingdings" panose="05000000000000000000" pitchFamily="2" charset="2"/>
              <a:buChar char="Ø"/>
            </a:pPr>
            <a:endParaRPr lang="ro-RO" sz="2000" b="1" kern="1200" dirty="0" smtClean="0">
              <a:solidFill>
                <a:srgbClr val="003399"/>
              </a:solidFill>
              <a:latin typeface="Calibri" panose="020F0502020204030204" pitchFamily="34" charset="0"/>
              <a:cs typeface="Arial" panose="020B0604020202020204" pitchFamily="34" charset="0"/>
            </a:endParaRPr>
          </a:p>
          <a:p>
            <a:pPr marL="0" indent="0">
              <a:buNone/>
            </a:pPr>
            <a:endParaRPr lang="en-US" sz="1400" b="0" kern="0" dirty="0"/>
          </a:p>
        </p:txBody>
      </p:sp>
      <p:sp>
        <p:nvSpPr>
          <p:cNvPr id="2" name="Title 1"/>
          <p:cNvSpPr>
            <a:spLocks noGrp="1"/>
          </p:cNvSpPr>
          <p:nvPr>
            <p:ph type="title"/>
          </p:nvPr>
        </p:nvSpPr>
        <p:spPr>
          <a:xfrm>
            <a:off x="457200" y="274638"/>
            <a:ext cx="8229600" cy="639762"/>
          </a:xfrm>
        </p:spPr>
        <p:txBody>
          <a:bodyPr/>
          <a:lstStyle/>
          <a:p>
            <a:r>
              <a:rPr lang="en-US" sz="3200" b="1" dirty="0" err="1">
                <a:latin typeface="+mn-lt"/>
                <a:cs typeface="Lucida Sans Unicode" panose="020B0602030504020204" pitchFamily="34" charset="0"/>
              </a:rPr>
              <a:t>Dimensiunile</a:t>
            </a:r>
            <a:r>
              <a:rPr lang="en-US" sz="3200" b="1" dirty="0">
                <a:latin typeface="+mn-lt"/>
                <a:cs typeface="Lucida Sans Unicode" panose="020B0602030504020204" pitchFamily="34" charset="0"/>
              </a:rPr>
              <a:t> de </a:t>
            </a:r>
            <a:r>
              <a:rPr lang="en-US" sz="3200" b="1" dirty="0" err="1">
                <a:latin typeface="+mn-lt"/>
                <a:cs typeface="Lucida Sans Unicode" panose="020B0602030504020204" pitchFamily="34" charset="0"/>
              </a:rPr>
              <a:t>evaluare</a:t>
            </a:r>
            <a:r>
              <a:rPr lang="en-US" sz="3200" b="1" dirty="0">
                <a:latin typeface="+mn-lt"/>
                <a:cs typeface="Lucida Sans Unicode" panose="020B0602030504020204" pitchFamily="34" charset="0"/>
              </a:rPr>
              <a:t> </a:t>
            </a:r>
            <a:endParaRPr lang="ro-RO" sz="3200" b="1" dirty="0">
              <a:latin typeface="+mn-lt"/>
              <a:cs typeface="Lucida Sans Unicode" panose="020B0602030504020204" pitchFamily="34" charset="0"/>
            </a:endParaRPr>
          </a:p>
        </p:txBody>
      </p:sp>
      <p:sp>
        <p:nvSpPr>
          <p:cNvPr id="4" name="Content Placeholder 3"/>
          <p:cNvSpPr>
            <a:spLocks noGrp="1"/>
          </p:cNvSpPr>
          <p:nvPr>
            <p:ph idx="1"/>
          </p:nvPr>
        </p:nvSpPr>
        <p:spPr>
          <a:xfrm>
            <a:off x="457200" y="1066800"/>
            <a:ext cx="8229600" cy="5105400"/>
          </a:xfrm>
        </p:spPr>
        <p:txBody>
          <a:bodyPr/>
          <a:lstStyle/>
          <a:p>
            <a:pPr marL="623887" lvl="0" indent="-514350" algn="just" eaLnBrk="1" hangingPunct="1">
              <a:spcBef>
                <a:spcPts val="400"/>
              </a:spcBef>
              <a:buClr>
                <a:srgbClr val="2DA2BF"/>
              </a:buClr>
              <a:buSzPct val="68000"/>
              <a:buFont typeface="+mj-lt"/>
              <a:buAutoNum type="arabicPeriod" startAt="6"/>
            </a:pPr>
            <a:r>
              <a:rPr lang="vi-VN" sz="2500" kern="1200" dirty="0">
                <a:solidFill>
                  <a:prstClr val="black"/>
                </a:solidFill>
              </a:rPr>
              <a:t>Care este relația cu alte parteneriate și cu acțiunile desfășurate anterior în teritoriul vizat? Există metode și sisteme de coordonare care asigură sinergia cu alte intervenții finanțate în teritoriu</a:t>
            </a:r>
            <a:r>
              <a:rPr lang="vi-VN" sz="2500" kern="1200" dirty="0" smtClean="0">
                <a:solidFill>
                  <a:prstClr val="black"/>
                </a:solidFill>
              </a:rPr>
              <a:t>?</a:t>
            </a:r>
            <a:endParaRPr lang="en-US" sz="2500" kern="1200" dirty="0" smtClean="0">
              <a:solidFill>
                <a:prstClr val="black"/>
              </a:solidFill>
            </a:endParaRPr>
          </a:p>
          <a:p>
            <a:pPr marL="623887" lvl="0" indent="-514350" algn="just" eaLnBrk="1" hangingPunct="1">
              <a:spcBef>
                <a:spcPts val="400"/>
              </a:spcBef>
              <a:buClr>
                <a:srgbClr val="2DA2BF"/>
              </a:buClr>
              <a:buSzPct val="68000"/>
              <a:buFont typeface="+mj-lt"/>
              <a:buAutoNum type="arabicPeriod" startAt="6"/>
            </a:pPr>
            <a:endParaRPr lang="ro-RO" sz="2500" kern="1200" dirty="0">
              <a:solidFill>
                <a:prstClr val="black"/>
              </a:solidFill>
            </a:endParaRPr>
          </a:p>
          <a:p>
            <a:pPr marL="623887" lvl="0" indent="-514350" algn="just" eaLnBrk="1" hangingPunct="1">
              <a:spcBef>
                <a:spcPts val="400"/>
              </a:spcBef>
              <a:buClr>
                <a:srgbClr val="2DA2BF"/>
              </a:buClr>
              <a:buSzPct val="68000"/>
              <a:buFont typeface="+mj-lt"/>
              <a:buAutoNum type="arabicPeriod" startAt="6"/>
            </a:pPr>
            <a:r>
              <a:rPr lang="it-IT" sz="2500" kern="1200" dirty="0">
                <a:solidFill>
                  <a:prstClr val="black"/>
                </a:solidFill>
              </a:rPr>
              <a:t>Cum se va evita riscul formării unor noi zone segregate și/sau segregării în școli/locuire? </a:t>
            </a:r>
            <a:endParaRPr lang="it-IT" sz="2500" kern="1200" dirty="0" smtClean="0">
              <a:solidFill>
                <a:prstClr val="black"/>
              </a:solidFill>
            </a:endParaRPr>
          </a:p>
          <a:p>
            <a:pPr marL="623887" lvl="0" indent="-514350" algn="just" eaLnBrk="1" hangingPunct="1">
              <a:spcBef>
                <a:spcPts val="400"/>
              </a:spcBef>
              <a:buClr>
                <a:srgbClr val="2DA2BF"/>
              </a:buClr>
              <a:buSzPct val="68000"/>
              <a:buFont typeface="+mj-lt"/>
              <a:buAutoNum type="arabicPeriod" startAt="6"/>
            </a:pPr>
            <a:endParaRPr lang="ro-RO" sz="2500" kern="1200" dirty="0">
              <a:solidFill>
                <a:prstClr val="black"/>
              </a:solidFill>
            </a:endParaRPr>
          </a:p>
          <a:p>
            <a:pPr marL="623887" lvl="0" indent="-514350" algn="just" eaLnBrk="1" hangingPunct="1">
              <a:spcBef>
                <a:spcPts val="400"/>
              </a:spcBef>
              <a:buClr>
                <a:srgbClr val="2DA2BF"/>
              </a:buClr>
              <a:buSzPct val="68000"/>
              <a:buFont typeface="+mj-lt"/>
              <a:buAutoNum type="arabicPeriod" startAt="6"/>
            </a:pPr>
            <a:r>
              <a:rPr lang="vi-VN" sz="2500" kern="1200" dirty="0">
                <a:solidFill>
                  <a:prstClr val="black"/>
                </a:solidFill>
              </a:rPr>
              <a:t>Evaluarea mijloacelor prin care GAL-ul va asigura sustenabilitatea intervenției DLRC în baza măsurilor identificate.</a:t>
            </a:r>
            <a:endParaRPr lang="ro-RO" sz="2500" kern="1200" dirty="0">
              <a:solidFill>
                <a:prstClr val="black"/>
              </a:solidFill>
            </a:endParaRPr>
          </a:p>
          <a:p>
            <a:pPr marL="457200" lvl="1" indent="0" algn="just">
              <a:buNone/>
            </a:pPr>
            <a:endParaRPr lang="ro-RO" sz="2400" b="1" dirty="0" smtClean="0">
              <a:latin typeface="Lucida Sans Unicode" panose="020B0602030504020204" pitchFamily="34" charset="0"/>
              <a:cs typeface="Lucida Sans Unicode" panose="020B0602030504020204" pitchFamily="34" charset="0"/>
            </a:endParaRPr>
          </a:p>
          <a:p>
            <a:endParaRPr lang="ro-RO" dirty="0"/>
          </a:p>
          <a:p>
            <a:endParaRPr lang="ro-RO" dirty="0"/>
          </a:p>
        </p:txBody>
      </p:sp>
    </p:spTree>
    <p:extLst>
      <p:ext uri="{BB962C8B-B14F-4D97-AF65-F5344CB8AC3E}">
        <p14:creationId xmlns:p14="http://schemas.microsoft.com/office/powerpoint/2010/main" val="760606187"/>
      </p:ext>
    </p:extLst>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457199" y="1066800"/>
            <a:ext cx="8229599" cy="4648200"/>
          </a:xfrm>
          <a:prstGeom prst="rect">
            <a:avLst/>
          </a:prstGeom>
          <a:ln>
            <a:solidFill>
              <a:schemeClr val="accent1"/>
            </a:solid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eaLnBrk="1" hangingPunct="1">
              <a:lnSpc>
                <a:spcPct val="115000"/>
              </a:lnSpc>
              <a:spcBef>
                <a:spcPct val="0"/>
              </a:spcBef>
              <a:spcAft>
                <a:spcPts val="0"/>
              </a:spcAft>
              <a:buFont typeface="Wingdings" panose="05000000000000000000" pitchFamily="2" charset="2"/>
              <a:buChar char="Ø"/>
            </a:pPr>
            <a:endParaRPr lang="ro-RO" sz="2000" b="1" kern="1200" dirty="0" smtClean="0">
              <a:solidFill>
                <a:srgbClr val="003399"/>
              </a:solidFill>
              <a:latin typeface="Calibri" panose="020F0502020204030204" pitchFamily="34" charset="0"/>
              <a:cs typeface="Arial" panose="020B0604020202020204" pitchFamily="34" charset="0"/>
            </a:endParaRPr>
          </a:p>
          <a:p>
            <a:pPr marL="0" indent="0">
              <a:buNone/>
            </a:pPr>
            <a:endParaRPr lang="en-US" sz="1400" b="0" kern="0" dirty="0"/>
          </a:p>
        </p:txBody>
      </p:sp>
      <p:sp>
        <p:nvSpPr>
          <p:cNvPr id="2" name="Title 1"/>
          <p:cNvSpPr>
            <a:spLocks noGrp="1"/>
          </p:cNvSpPr>
          <p:nvPr>
            <p:ph type="title"/>
          </p:nvPr>
        </p:nvSpPr>
        <p:spPr>
          <a:xfrm>
            <a:off x="457200" y="274638"/>
            <a:ext cx="8229600" cy="639762"/>
          </a:xfrm>
        </p:spPr>
        <p:txBody>
          <a:bodyPr/>
          <a:lstStyle/>
          <a:p>
            <a:r>
              <a:rPr lang="en-US" sz="3200" b="1" dirty="0" err="1">
                <a:latin typeface="+mn-lt"/>
                <a:cs typeface="Lucida Sans Unicode" panose="020B0602030504020204" pitchFamily="34" charset="0"/>
              </a:rPr>
              <a:t>Dimensiunile</a:t>
            </a:r>
            <a:r>
              <a:rPr lang="en-US" sz="3200" b="1" dirty="0">
                <a:latin typeface="+mn-lt"/>
                <a:cs typeface="Lucida Sans Unicode" panose="020B0602030504020204" pitchFamily="34" charset="0"/>
              </a:rPr>
              <a:t> de </a:t>
            </a:r>
            <a:r>
              <a:rPr lang="en-US" sz="3200" b="1" dirty="0" err="1">
                <a:latin typeface="+mn-lt"/>
                <a:cs typeface="Lucida Sans Unicode" panose="020B0602030504020204" pitchFamily="34" charset="0"/>
              </a:rPr>
              <a:t>evaluare</a:t>
            </a:r>
            <a:r>
              <a:rPr lang="en-US" sz="3200" b="1" dirty="0">
                <a:latin typeface="+mn-lt"/>
                <a:cs typeface="Lucida Sans Unicode" panose="020B0602030504020204" pitchFamily="34" charset="0"/>
              </a:rPr>
              <a:t> </a:t>
            </a:r>
            <a:endParaRPr lang="ro-RO" sz="3200" b="1" dirty="0">
              <a:latin typeface="+mn-lt"/>
              <a:cs typeface="Lucida Sans Unicode" panose="020B0602030504020204" pitchFamily="34" charset="0"/>
            </a:endParaRPr>
          </a:p>
        </p:txBody>
      </p:sp>
      <p:sp>
        <p:nvSpPr>
          <p:cNvPr id="4" name="Content Placeholder 3"/>
          <p:cNvSpPr>
            <a:spLocks noGrp="1"/>
          </p:cNvSpPr>
          <p:nvPr>
            <p:ph idx="1"/>
          </p:nvPr>
        </p:nvSpPr>
        <p:spPr>
          <a:xfrm>
            <a:off x="457200" y="1066800"/>
            <a:ext cx="8229600" cy="5105400"/>
          </a:xfrm>
        </p:spPr>
        <p:txBody>
          <a:bodyPr/>
          <a:lstStyle/>
          <a:p>
            <a:pPr lvl="1" algn="just">
              <a:buFont typeface="Wingdings" panose="05000000000000000000" pitchFamily="2" charset="2"/>
              <a:buChar char="Ø"/>
            </a:pPr>
            <a:endParaRPr lang="ro-RO" sz="2400" b="1" dirty="0" smtClean="0">
              <a:latin typeface="Lucida Sans Unicode" panose="020B0602030504020204" pitchFamily="34" charset="0"/>
              <a:cs typeface="Lucida Sans Unicode" panose="020B0602030504020204" pitchFamily="34" charset="0"/>
            </a:endParaRPr>
          </a:p>
          <a:p>
            <a:endParaRPr lang="ro-RO" dirty="0"/>
          </a:p>
          <a:p>
            <a:endParaRPr lang="ro-RO" dirty="0"/>
          </a:p>
        </p:txBody>
      </p:sp>
      <p:sp>
        <p:nvSpPr>
          <p:cNvPr id="5" name="Rectangle 4"/>
          <p:cNvSpPr/>
          <p:nvPr/>
        </p:nvSpPr>
        <p:spPr>
          <a:xfrm>
            <a:off x="457199" y="1066801"/>
            <a:ext cx="8153401" cy="3760004"/>
          </a:xfrm>
          <a:prstGeom prst="rect">
            <a:avLst/>
          </a:prstGeom>
        </p:spPr>
        <p:txBody>
          <a:bodyPr wrap="square">
            <a:spAutoFit/>
          </a:bodyPr>
          <a:lstStyle/>
          <a:p>
            <a:pPr marL="849313" lvl="1" indent="-457200" algn="just">
              <a:spcBef>
                <a:spcPts val="325"/>
              </a:spcBef>
              <a:buClr>
                <a:srgbClr val="2DA2BF"/>
              </a:buClr>
              <a:buFont typeface="+mj-lt"/>
              <a:buAutoNum type="alphaUcPeriod" startAt="2"/>
            </a:pPr>
            <a:r>
              <a:rPr lang="ro-RO" sz="2500" b="0" dirty="0">
                <a:solidFill>
                  <a:prstClr val="black"/>
                </a:solidFill>
                <a:latin typeface="+mn-lt"/>
                <a:cs typeface="+mn-cs"/>
              </a:rPr>
              <a:t>Criterii dimensiunea de </a:t>
            </a:r>
            <a:r>
              <a:rPr lang="en-US" sz="2500" b="0" dirty="0" smtClean="0">
                <a:solidFill>
                  <a:prstClr val="black"/>
                </a:solidFill>
                <a:latin typeface="+mn-lt"/>
                <a:cs typeface="+mn-cs"/>
              </a:rPr>
              <a:t>E</a:t>
            </a:r>
            <a:r>
              <a:rPr lang="ro-RO" sz="2500" b="0" dirty="0" err="1" smtClean="0">
                <a:solidFill>
                  <a:prstClr val="black"/>
                </a:solidFill>
                <a:latin typeface="+mn-lt"/>
                <a:cs typeface="+mn-cs"/>
              </a:rPr>
              <a:t>valuare</a:t>
            </a:r>
            <a:r>
              <a:rPr lang="ro-RO" sz="2500" b="0" dirty="0" smtClean="0">
                <a:solidFill>
                  <a:prstClr val="black"/>
                </a:solidFill>
                <a:latin typeface="+mn-lt"/>
                <a:cs typeface="+mn-cs"/>
              </a:rPr>
              <a:t> </a:t>
            </a:r>
            <a:r>
              <a:rPr lang="en-US" sz="2500" b="0" dirty="0" smtClean="0">
                <a:solidFill>
                  <a:prstClr val="black"/>
                </a:solidFill>
                <a:latin typeface="+mn-lt"/>
                <a:cs typeface="+mn-cs"/>
              </a:rPr>
              <a:t>O</a:t>
            </a:r>
            <a:r>
              <a:rPr lang="ro-RO" sz="2500" b="0" dirty="0" err="1" smtClean="0">
                <a:solidFill>
                  <a:prstClr val="black"/>
                </a:solidFill>
                <a:latin typeface="+mn-lt"/>
                <a:cs typeface="+mn-cs"/>
              </a:rPr>
              <a:t>perațională</a:t>
            </a:r>
            <a:endParaRPr lang="ro-RO" sz="2500" b="0" dirty="0">
              <a:solidFill>
                <a:prstClr val="black"/>
              </a:solidFill>
              <a:latin typeface="+mn-lt"/>
              <a:cs typeface="+mn-cs"/>
            </a:endParaRPr>
          </a:p>
          <a:p>
            <a:pPr marL="109537" lvl="0" algn="just">
              <a:spcBef>
                <a:spcPts val="400"/>
              </a:spcBef>
              <a:buClr>
                <a:srgbClr val="2DA2BF"/>
              </a:buClr>
              <a:buSzPct val="68000"/>
            </a:pPr>
            <a:endParaRPr lang="ro-RO" sz="2500" b="0" dirty="0">
              <a:solidFill>
                <a:prstClr val="black"/>
              </a:solidFill>
              <a:latin typeface="+mn-lt"/>
              <a:cs typeface="+mn-cs"/>
            </a:endParaRPr>
          </a:p>
          <a:p>
            <a:pPr marL="623887" lvl="0" indent="-514350" algn="just">
              <a:spcBef>
                <a:spcPts val="400"/>
              </a:spcBef>
              <a:buClr>
                <a:srgbClr val="2DA2BF"/>
              </a:buClr>
              <a:buSzPct val="68000"/>
              <a:buFont typeface="+mj-lt"/>
              <a:buAutoNum type="arabicPeriod" startAt="9"/>
            </a:pPr>
            <a:r>
              <a:rPr lang="it-IT" sz="2500" b="0" dirty="0">
                <a:solidFill>
                  <a:prstClr val="black"/>
                </a:solidFill>
                <a:latin typeface="+mn-lt"/>
                <a:cs typeface="+mn-cs"/>
              </a:rPr>
              <a:t>Evaluarea contribuției măsurilor SDL la temele  orizontale. </a:t>
            </a:r>
            <a:endParaRPr lang="ro-RO" sz="2500" b="0" dirty="0">
              <a:solidFill>
                <a:prstClr val="black"/>
              </a:solidFill>
              <a:latin typeface="+mn-lt"/>
              <a:cs typeface="+mn-cs"/>
            </a:endParaRPr>
          </a:p>
          <a:p>
            <a:pPr marL="623887" lvl="0" indent="-514350" algn="just">
              <a:spcBef>
                <a:spcPts val="400"/>
              </a:spcBef>
              <a:buClr>
                <a:srgbClr val="2DA2BF"/>
              </a:buClr>
              <a:buSzPct val="68000"/>
              <a:buFont typeface="+mj-lt"/>
              <a:buAutoNum type="arabicPeriod" startAt="9"/>
            </a:pPr>
            <a:r>
              <a:rPr lang="pt-BR" sz="2500" b="0" dirty="0">
                <a:solidFill>
                  <a:prstClr val="black"/>
                </a:solidFill>
                <a:latin typeface="+mn-lt"/>
                <a:cs typeface="+mn-cs"/>
              </a:rPr>
              <a:t>Promovarea metodelor inovative de implicare activă a membrilor comunității</a:t>
            </a:r>
            <a:r>
              <a:rPr lang="ro-RO" sz="2500" b="0" dirty="0">
                <a:solidFill>
                  <a:prstClr val="black"/>
                </a:solidFill>
                <a:latin typeface="+mn-lt"/>
                <a:cs typeface="+mn-cs"/>
              </a:rPr>
              <a:t>.</a:t>
            </a:r>
          </a:p>
          <a:p>
            <a:pPr marL="623887" lvl="0" indent="-514350" algn="just">
              <a:spcBef>
                <a:spcPts val="400"/>
              </a:spcBef>
              <a:buClr>
                <a:srgbClr val="2DA2BF"/>
              </a:buClr>
              <a:buSzPct val="68000"/>
              <a:buFont typeface="+mj-lt"/>
              <a:buAutoNum type="arabicPeriod" startAt="9"/>
            </a:pPr>
            <a:r>
              <a:rPr lang="vi-VN" sz="2500" b="0" dirty="0">
                <a:solidFill>
                  <a:prstClr val="black"/>
                </a:solidFill>
                <a:latin typeface="+mn-lt"/>
                <a:cs typeface="+mn-cs"/>
              </a:rPr>
              <a:t>Experiența partenerilor din GAL în implementarea proiectelor de dezvoltare locală, în special cu fonduri europene.</a:t>
            </a:r>
            <a:endParaRPr lang="ro-RO" sz="2500" b="0" dirty="0">
              <a:solidFill>
                <a:prstClr val="black"/>
              </a:solidFill>
              <a:latin typeface="+mn-lt"/>
              <a:cs typeface="+mn-cs"/>
            </a:endParaRPr>
          </a:p>
        </p:txBody>
      </p:sp>
    </p:spTree>
    <p:extLst>
      <p:ext uri="{BB962C8B-B14F-4D97-AF65-F5344CB8AC3E}">
        <p14:creationId xmlns:p14="http://schemas.microsoft.com/office/powerpoint/2010/main" val="2338946331"/>
      </p:ext>
    </p:extLst>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457199" y="1066800"/>
            <a:ext cx="8229599" cy="4648200"/>
          </a:xfrm>
          <a:prstGeom prst="rect">
            <a:avLst/>
          </a:prstGeom>
          <a:ln>
            <a:solidFill>
              <a:schemeClr val="accent1"/>
            </a:solid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lgn="just" eaLnBrk="1" hangingPunct="1">
              <a:lnSpc>
                <a:spcPct val="115000"/>
              </a:lnSpc>
              <a:spcBef>
                <a:spcPct val="0"/>
              </a:spcBef>
              <a:spcAft>
                <a:spcPts val="0"/>
              </a:spcAft>
              <a:buFont typeface="Wingdings" panose="05000000000000000000" pitchFamily="2" charset="2"/>
              <a:buChar char="Ø"/>
            </a:pPr>
            <a:endParaRPr lang="ro-RO" sz="2000" b="1" kern="1200" dirty="0" smtClean="0">
              <a:solidFill>
                <a:srgbClr val="003399"/>
              </a:solidFill>
              <a:latin typeface="Calibri" panose="020F0502020204030204" pitchFamily="34" charset="0"/>
              <a:cs typeface="Arial" panose="020B0604020202020204" pitchFamily="34" charset="0"/>
            </a:endParaRPr>
          </a:p>
          <a:p>
            <a:pPr marL="0" indent="0">
              <a:buNone/>
            </a:pPr>
            <a:endParaRPr lang="en-US" sz="1400" b="0" kern="0" dirty="0"/>
          </a:p>
        </p:txBody>
      </p:sp>
      <p:sp>
        <p:nvSpPr>
          <p:cNvPr id="2" name="Title 1"/>
          <p:cNvSpPr>
            <a:spLocks noGrp="1"/>
          </p:cNvSpPr>
          <p:nvPr>
            <p:ph type="title"/>
          </p:nvPr>
        </p:nvSpPr>
        <p:spPr>
          <a:xfrm>
            <a:off x="457200" y="274638"/>
            <a:ext cx="8229600" cy="639762"/>
          </a:xfrm>
        </p:spPr>
        <p:txBody>
          <a:bodyPr/>
          <a:lstStyle/>
          <a:p>
            <a:r>
              <a:rPr lang="en-US" sz="3200" b="1" dirty="0" err="1">
                <a:latin typeface="+mn-lt"/>
                <a:cs typeface="Lucida Sans Unicode" panose="020B0602030504020204" pitchFamily="34" charset="0"/>
              </a:rPr>
              <a:t>Dimensiunile</a:t>
            </a:r>
            <a:r>
              <a:rPr lang="en-US" sz="3200" b="1" dirty="0">
                <a:latin typeface="+mn-lt"/>
                <a:cs typeface="Lucida Sans Unicode" panose="020B0602030504020204" pitchFamily="34" charset="0"/>
              </a:rPr>
              <a:t> de </a:t>
            </a:r>
            <a:r>
              <a:rPr lang="en-US" sz="3200" b="1" dirty="0" err="1">
                <a:latin typeface="+mn-lt"/>
                <a:cs typeface="Lucida Sans Unicode" panose="020B0602030504020204" pitchFamily="34" charset="0"/>
              </a:rPr>
              <a:t>evaluare</a:t>
            </a:r>
            <a:r>
              <a:rPr lang="en-US" sz="3200" b="1" dirty="0">
                <a:latin typeface="+mn-lt"/>
                <a:cs typeface="Lucida Sans Unicode" panose="020B0602030504020204" pitchFamily="34" charset="0"/>
              </a:rPr>
              <a:t> </a:t>
            </a:r>
            <a:endParaRPr lang="ro-RO" sz="3200" b="1" dirty="0">
              <a:latin typeface="+mn-lt"/>
              <a:cs typeface="Lucida Sans Unicode" panose="020B0602030504020204" pitchFamily="34" charset="0"/>
            </a:endParaRPr>
          </a:p>
        </p:txBody>
      </p:sp>
      <p:sp>
        <p:nvSpPr>
          <p:cNvPr id="4" name="Content Placeholder 3"/>
          <p:cNvSpPr>
            <a:spLocks noGrp="1"/>
          </p:cNvSpPr>
          <p:nvPr>
            <p:ph idx="1"/>
          </p:nvPr>
        </p:nvSpPr>
        <p:spPr>
          <a:xfrm>
            <a:off x="457200" y="1066800"/>
            <a:ext cx="8229600" cy="5105400"/>
          </a:xfrm>
        </p:spPr>
        <p:txBody>
          <a:bodyPr/>
          <a:lstStyle/>
          <a:p>
            <a:pPr lvl="1" algn="just">
              <a:buFont typeface="Wingdings" panose="05000000000000000000" pitchFamily="2" charset="2"/>
              <a:buChar char="Ø"/>
            </a:pPr>
            <a:endParaRPr lang="ro-RO" sz="2400" b="1" dirty="0" smtClean="0">
              <a:latin typeface="Lucida Sans Unicode" panose="020B0602030504020204" pitchFamily="34" charset="0"/>
              <a:cs typeface="Lucida Sans Unicode" panose="020B0602030504020204" pitchFamily="34" charset="0"/>
            </a:endParaRPr>
          </a:p>
          <a:p>
            <a:endParaRPr lang="ro-RO" dirty="0"/>
          </a:p>
          <a:p>
            <a:endParaRPr lang="ro-RO" dirty="0"/>
          </a:p>
        </p:txBody>
      </p:sp>
      <p:sp>
        <p:nvSpPr>
          <p:cNvPr id="5" name="Rectangle 4"/>
          <p:cNvSpPr/>
          <p:nvPr/>
        </p:nvSpPr>
        <p:spPr>
          <a:xfrm>
            <a:off x="457199" y="1278553"/>
            <a:ext cx="8229599" cy="4411464"/>
          </a:xfrm>
          <a:prstGeom prst="rect">
            <a:avLst/>
          </a:prstGeom>
        </p:spPr>
        <p:txBody>
          <a:bodyPr wrap="square">
            <a:spAutoFit/>
          </a:bodyPr>
          <a:lstStyle/>
          <a:p>
            <a:pPr marL="623887" lvl="0" indent="-514350" algn="just">
              <a:spcBef>
                <a:spcPts val="400"/>
              </a:spcBef>
              <a:buClr>
                <a:srgbClr val="2DA2BF"/>
              </a:buClr>
              <a:buSzPct val="68000"/>
              <a:buFont typeface="+mj-lt"/>
              <a:buAutoNum type="arabicPeriod" startAt="12"/>
            </a:pPr>
            <a:r>
              <a:rPr lang="vi-VN" sz="2500" b="0" dirty="0">
                <a:solidFill>
                  <a:prstClr val="black"/>
                </a:solidFill>
                <a:cs typeface="+mn-cs"/>
              </a:rPr>
              <a:t>Evaluarea modului în care se va realiza de către personalul GAL monitorizarea și evaluarea continuă a implementării SDL, atât din perspectiva eficacității (măsura în care sunt atinse obiectivele), cât și în termeni financiari</a:t>
            </a:r>
            <a:r>
              <a:rPr lang="it-IT" sz="2500" b="0" dirty="0">
                <a:solidFill>
                  <a:prstClr val="black"/>
                </a:solidFill>
                <a:latin typeface="Lucida Sans Unicode"/>
                <a:cs typeface="+mn-cs"/>
              </a:rPr>
              <a:t>.</a:t>
            </a:r>
            <a:endParaRPr lang="ro-RO" sz="2500" b="0" dirty="0">
              <a:solidFill>
                <a:prstClr val="black"/>
              </a:solidFill>
              <a:latin typeface="Lucida Sans Unicode"/>
              <a:cs typeface="+mn-cs"/>
            </a:endParaRPr>
          </a:p>
          <a:p>
            <a:pPr marL="623887" lvl="0" indent="-514350" algn="just">
              <a:spcBef>
                <a:spcPts val="400"/>
              </a:spcBef>
              <a:buClr>
                <a:srgbClr val="2DA2BF"/>
              </a:buClr>
              <a:buSzPct val="68000"/>
              <a:buFont typeface="+mj-lt"/>
              <a:buAutoNum type="arabicPeriod" startAt="12"/>
            </a:pPr>
            <a:r>
              <a:rPr lang="vi-VN" sz="2500" b="0" dirty="0">
                <a:solidFill>
                  <a:prstClr val="black"/>
                </a:solidFill>
                <a:cs typeface="+mn-cs"/>
              </a:rPr>
              <a:t>Evaluarea prezentării și măsurării indicatorilor folosiți pentru măsurarea atingerii obiectivelor SDL</a:t>
            </a:r>
            <a:r>
              <a:rPr lang="ro-RO" sz="2500" b="0" dirty="0">
                <a:solidFill>
                  <a:prstClr val="black"/>
                </a:solidFill>
                <a:latin typeface="Lucida Sans Unicode"/>
                <a:cs typeface="+mn-cs"/>
              </a:rPr>
              <a:t>.</a:t>
            </a:r>
          </a:p>
          <a:p>
            <a:pPr marL="623887" lvl="0" indent="-514350" algn="just">
              <a:spcBef>
                <a:spcPts val="400"/>
              </a:spcBef>
              <a:buClr>
                <a:srgbClr val="2DA2BF"/>
              </a:buClr>
              <a:buSzPct val="68000"/>
              <a:buFont typeface="+mj-lt"/>
              <a:buAutoNum type="arabicPeriod" startAt="12"/>
            </a:pPr>
            <a:r>
              <a:rPr lang="vi-VN" sz="2500" b="0" dirty="0">
                <a:solidFill>
                  <a:prstClr val="black"/>
                </a:solidFill>
                <a:cs typeface="+mn-cs"/>
              </a:rPr>
              <a:t>Bugetul este distribuit în mod logic între măsurile prevăzute în Planul de acțiune și reflectă strategia, în conformitate cu Modelul Cadru de SDL</a:t>
            </a:r>
            <a:r>
              <a:rPr lang="ro-RO" sz="2500" b="0" dirty="0">
                <a:solidFill>
                  <a:prstClr val="black"/>
                </a:solidFill>
                <a:latin typeface="Lucida Sans Unicode"/>
                <a:cs typeface="+mn-cs"/>
              </a:rPr>
              <a:t>.</a:t>
            </a:r>
          </a:p>
          <a:p>
            <a:pPr marL="109537" indent="0" algn="just">
              <a:buNone/>
            </a:pPr>
            <a:endParaRPr lang="ro-RO" sz="2400" b="0" dirty="0">
              <a:solidFill>
                <a:schemeClr val="tx1"/>
              </a:solidFill>
            </a:endParaRPr>
          </a:p>
        </p:txBody>
      </p:sp>
    </p:spTree>
    <p:extLst>
      <p:ext uri="{BB962C8B-B14F-4D97-AF65-F5344CB8AC3E}">
        <p14:creationId xmlns:p14="http://schemas.microsoft.com/office/powerpoint/2010/main" val="3474434500"/>
      </p:ext>
    </p:extLst>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Default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0"/>
          </a:spcBef>
          <a:spcAft>
            <a:spcPct val="0"/>
          </a:spcAft>
          <a:buClrTx/>
          <a:buSzTx/>
          <a:buFontTx/>
          <a:buNone/>
          <a:tabLst/>
          <a:defRPr kumimoji="0" lang="en-US" sz="1600" b="1" i="0" u="none" strike="noStrike" cap="none" normalizeH="0" baseline="0" smtClean="0">
            <a:ln>
              <a:noFill/>
            </a:ln>
            <a:solidFill>
              <a:schemeClr val="folHlink"/>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0"/>
          </a:spcBef>
          <a:spcAft>
            <a:spcPct val="0"/>
          </a:spcAft>
          <a:buClrTx/>
          <a:buSzTx/>
          <a:buFontTx/>
          <a:buNone/>
          <a:tabLst/>
          <a:defRPr kumimoji="0" lang="en-US" sz="1600" b="1" i="0" u="none" strike="noStrike" cap="none" normalizeH="0" baseline="0" smtClean="0">
            <a:ln>
              <a:noFill/>
            </a:ln>
            <a:solidFill>
              <a:schemeClr val="folHlink"/>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23931</TotalTime>
  <Words>571</Words>
  <Application>Microsoft Office PowerPoint</Application>
  <PresentationFormat>On-screen Show (4:3)</PresentationFormat>
  <Paragraphs>55</Paragraphs>
  <Slides>10</Slides>
  <Notes>2</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Default Design</vt:lpstr>
      <vt:lpstr>1_Default Design</vt:lpstr>
      <vt:lpstr>ELABORAREA STRATEGIILOR de DEZVOLTARE LOCALĂ (SDL)  Nivelul orașelor/municipiilor cu peste 20.000 locuitori  CRITERII DE EVALUARE STRATEGICĂ ȘI OPERAȚIONALĂ </vt:lpstr>
      <vt:lpstr>Evaluarea Strategică și Operațională a SDL</vt:lpstr>
      <vt:lpstr>PowerPoint Presentation</vt:lpstr>
      <vt:lpstr>PowerPoint Presentation</vt:lpstr>
      <vt:lpstr>Dimensiunile de evaluare </vt:lpstr>
      <vt:lpstr>Dimensiunile de evaluare </vt:lpstr>
      <vt:lpstr>Dimensiunile de evaluare </vt:lpstr>
      <vt:lpstr>Dimensiunile de evaluare </vt:lpstr>
      <vt:lpstr>Dimensiunile de evaluare </vt:lpstr>
      <vt:lpstr>Vă mulțumim! www.fonduri-ue.ro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antiputz</dc:creator>
  <cp:lastModifiedBy>Diana Gruia</cp:lastModifiedBy>
  <cp:revision>2062</cp:revision>
  <cp:lastPrinted>2017-06-27T05:46:14Z</cp:lastPrinted>
  <dcterms:created xsi:type="dcterms:W3CDTF">2006-08-16T00:00:00Z</dcterms:created>
  <dcterms:modified xsi:type="dcterms:W3CDTF">2017-10-03T11:34:12Z</dcterms:modified>
</cp:coreProperties>
</file>